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56"/>
  </p:notesMasterIdLst>
  <p:handoutMasterIdLst>
    <p:handoutMasterId r:id="rId57"/>
  </p:handoutMasterIdLst>
  <p:sldIdLst>
    <p:sldId id="292" r:id="rId5"/>
    <p:sldId id="278" r:id="rId6"/>
    <p:sldId id="297" r:id="rId7"/>
    <p:sldId id="298" r:id="rId8"/>
    <p:sldId id="299" r:id="rId9"/>
    <p:sldId id="309" r:id="rId10"/>
    <p:sldId id="301" r:id="rId11"/>
    <p:sldId id="302" r:id="rId12"/>
    <p:sldId id="303" r:id="rId13"/>
    <p:sldId id="304" r:id="rId14"/>
    <p:sldId id="305" r:id="rId15"/>
    <p:sldId id="306" r:id="rId16"/>
    <p:sldId id="307" r:id="rId17"/>
    <p:sldId id="308" r:id="rId18"/>
    <p:sldId id="310" r:id="rId19"/>
    <p:sldId id="311" r:id="rId20"/>
    <p:sldId id="312" r:id="rId21"/>
    <p:sldId id="313" r:id="rId22"/>
    <p:sldId id="314" r:id="rId23"/>
    <p:sldId id="315" r:id="rId24"/>
    <p:sldId id="316" r:id="rId25"/>
    <p:sldId id="317" r:id="rId26"/>
    <p:sldId id="318" r:id="rId27"/>
    <p:sldId id="319" r:id="rId28"/>
    <p:sldId id="320" r:id="rId29"/>
    <p:sldId id="321" r:id="rId30"/>
    <p:sldId id="322" r:id="rId31"/>
    <p:sldId id="323" r:id="rId32"/>
    <p:sldId id="324" r:id="rId33"/>
    <p:sldId id="325" r:id="rId34"/>
    <p:sldId id="326" r:id="rId35"/>
    <p:sldId id="327" r:id="rId36"/>
    <p:sldId id="328" r:id="rId37"/>
    <p:sldId id="329" r:id="rId38"/>
    <p:sldId id="330" r:id="rId39"/>
    <p:sldId id="331" r:id="rId40"/>
    <p:sldId id="333" r:id="rId41"/>
    <p:sldId id="332" r:id="rId42"/>
    <p:sldId id="334" r:id="rId43"/>
    <p:sldId id="335" r:id="rId44"/>
    <p:sldId id="336" r:id="rId45"/>
    <p:sldId id="337" r:id="rId46"/>
    <p:sldId id="338" r:id="rId47"/>
    <p:sldId id="339" r:id="rId48"/>
    <p:sldId id="340" r:id="rId49"/>
    <p:sldId id="341" r:id="rId50"/>
    <p:sldId id="342" r:id="rId51"/>
    <p:sldId id="345" r:id="rId52"/>
    <p:sldId id="343" r:id="rId53"/>
    <p:sldId id="344" r:id="rId54"/>
    <p:sldId id="346" r:id="rId5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36" userDrawn="1">
          <p15:clr>
            <a:srgbClr val="A4A3A4"/>
          </p15:clr>
        </p15:guide>
        <p15:guide id="2" pos="312"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34EA2"/>
    <a:srgbClr val="446992"/>
    <a:srgbClr val="AEC2D8"/>
    <a:srgbClr val="98432A"/>
    <a:srgbClr val="D84400"/>
    <a:srgbClr val="44678D"/>
    <a:srgbClr val="263E5A"/>
    <a:srgbClr val="D6E0EB"/>
    <a:srgbClr val="728DAB"/>
    <a:srgbClr val="C95B3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14" autoAdjust="0"/>
    <p:restoredTop sz="95634"/>
  </p:normalViewPr>
  <p:slideViewPr>
    <p:cSldViewPr snapToGrid="0" showGuides="1">
      <p:cViewPr varScale="1">
        <p:scale>
          <a:sx n="61" d="100"/>
          <a:sy n="61" d="100"/>
        </p:scale>
        <p:origin x="844" y="60"/>
      </p:cViewPr>
      <p:guideLst>
        <p:guide orient="horz" pos="1536"/>
        <p:guide pos="312"/>
      </p:guideLst>
    </p:cSldViewPr>
  </p:slideViewPr>
  <p:outlineViewPr>
    <p:cViewPr>
      <p:scale>
        <a:sx n="33" d="100"/>
        <a:sy n="33" d="100"/>
      </p:scale>
      <p:origin x="0" y="-1616"/>
    </p:cViewPr>
  </p:outlineViewPr>
  <p:notesTextViewPr>
    <p:cViewPr>
      <p:scale>
        <a:sx n="1" d="1"/>
        <a:sy n="1" d="1"/>
      </p:scale>
      <p:origin x="0" y="0"/>
    </p:cViewPr>
  </p:notesTextViewPr>
  <p:sorterViewPr>
    <p:cViewPr>
      <p:scale>
        <a:sx n="150" d="100"/>
        <a:sy n="150" d="100"/>
      </p:scale>
      <p:origin x="0" y="-13766"/>
    </p:cViewPr>
  </p:sorterViewPr>
  <p:notesViewPr>
    <p:cSldViewPr snapToGrid="0">
      <p:cViewPr varScale="1">
        <p:scale>
          <a:sx n="122" d="100"/>
          <a:sy n="122" d="100"/>
        </p:scale>
        <p:origin x="604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tableStyles" Target="tableStyle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handoutMaster" Target="handoutMasters/handoutMaster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27E3961-5613-64C6-63C3-6085D0CDAE5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506D1F08-FF42-95F6-3130-AE63E560487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CD26A2A-0A96-0647-84E5-C82F2EFD9474}" type="datetimeFigureOut">
              <a:rPr lang="en-US" smtClean="0"/>
              <a:t>12/6/2025</a:t>
            </a:fld>
            <a:endParaRPr lang="en-US" dirty="0"/>
          </a:p>
        </p:txBody>
      </p:sp>
      <p:sp>
        <p:nvSpPr>
          <p:cNvPr id="4" name="Footer Placeholder 3">
            <a:extLst>
              <a:ext uri="{FF2B5EF4-FFF2-40B4-BE49-F238E27FC236}">
                <a16:creationId xmlns:a16="http://schemas.microsoft.com/office/drawing/2014/main" id="{4CD5B35B-A046-EC3C-A80E-3D9D12C1498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7202DDE3-703C-8B4C-9506-EC0A39AACDD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B8DC1D1-B6C2-C644-8BF1-C34DBFFE1C78}" type="slidenum">
              <a:rPr lang="en-US" smtClean="0"/>
              <a:t>‹#›</a:t>
            </a:fld>
            <a:endParaRPr lang="en-US" dirty="0"/>
          </a:p>
        </p:txBody>
      </p:sp>
    </p:spTree>
    <p:extLst>
      <p:ext uri="{BB962C8B-B14F-4D97-AF65-F5344CB8AC3E}">
        <p14:creationId xmlns:p14="http://schemas.microsoft.com/office/powerpoint/2010/main" val="9334793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2B40C3B-E28A-4854-8EDA-E7F8F6F6FFEF}" type="datetimeFigureOut">
              <a:rPr lang="zh-CN" altLang="en-US" smtClean="0"/>
              <a:t>2025/12/6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17105BD-6D6F-49DB-9DE4-D4A6452D7E5F}" type="slidenum">
              <a:rPr lang="zh-CN" altLang="en-US" smtClean="0"/>
              <a:t>‹#›</a:t>
            </a:fld>
            <a:endParaRPr lang="zh-CN" altLang="en-US"/>
          </a:p>
        </p:txBody>
      </p:sp>
    </p:spTree>
    <p:extLst>
      <p:ext uri="{BB962C8B-B14F-4D97-AF65-F5344CB8AC3E}">
        <p14:creationId xmlns:p14="http://schemas.microsoft.com/office/powerpoint/2010/main" val="4226651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with Image">
    <p:bg>
      <p:bgPr>
        <a:solidFill>
          <a:schemeClr val="accent3">
            <a:alpha val="20000"/>
          </a:schemeClr>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EC2501B-DEA6-190E-3633-E32F635B7CE1}"/>
              </a:ext>
            </a:extLst>
          </p:cNvPr>
          <p:cNvSpPr>
            <a:spLocks noGrp="1"/>
          </p:cNvSpPr>
          <p:nvPr>
            <p:ph type="title"/>
          </p:nvPr>
        </p:nvSpPr>
        <p:spPr>
          <a:xfrm>
            <a:off x="1484764" y="1986926"/>
            <a:ext cx="5257793" cy="2057441"/>
          </a:xfrm>
        </p:spPr>
        <p:txBody>
          <a:bodyPr>
            <a:noAutofit/>
          </a:bodyPr>
          <a:lstStyle/>
          <a:p>
            <a:r>
              <a:rPr lang="en-US" noProof="0"/>
              <a:t>Click to edit Master title style</a:t>
            </a:r>
            <a:endParaRPr lang="en-US" noProof="0" dirty="0"/>
          </a:p>
        </p:txBody>
      </p:sp>
      <p:cxnSp>
        <p:nvCxnSpPr>
          <p:cNvPr id="24" name="Straight Connector 2">
            <a:extLst>
              <a:ext uri="{FF2B5EF4-FFF2-40B4-BE49-F238E27FC236}">
                <a16:creationId xmlns:a16="http://schemas.microsoft.com/office/drawing/2014/main" id="{F1FCCFDB-D985-4322-AC87-F69214893708}"/>
              </a:ext>
            </a:extLst>
          </p:cNvPr>
          <p:cNvCxnSpPr/>
          <p:nvPr userDrawn="1"/>
        </p:nvCxnSpPr>
        <p:spPr>
          <a:xfrm>
            <a:off x="1509005" y="4172084"/>
            <a:ext cx="0" cy="760288"/>
          </a:xfrm>
          <a:prstGeom prst="line">
            <a:avLst/>
          </a:prstGeom>
          <a:noFill/>
          <a:ln w="19050" cap="flat" cmpd="sng" algn="ctr">
            <a:solidFill>
              <a:srgbClr val="D84400"/>
            </a:solidFill>
            <a:prstDash val="solid"/>
            <a:miter lim="800000"/>
          </a:ln>
          <a:effectLst/>
        </p:spPr>
      </p:cxnSp>
      <p:sp>
        <p:nvSpPr>
          <p:cNvPr id="27" name="Content placeholder 47" descr="Click icon to add picture">
            <a:extLst>
              <a:ext uri="{FF2B5EF4-FFF2-40B4-BE49-F238E27FC236}">
                <a16:creationId xmlns:a16="http://schemas.microsoft.com/office/drawing/2014/main" id="{EA8265B5-83C5-4AE9-88AB-3F2443B57F00}"/>
              </a:ext>
            </a:extLst>
          </p:cNvPr>
          <p:cNvSpPr>
            <a:spLocks noGrp="1"/>
          </p:cNvSpPr>
          <p:nvPr>
            <p:ph type="body" sz="quarter" idx="28" hasCustomPrompt="1"/>
          </p:nvPr>
        </p:nvSpPr>
        <p:spPr>
          <a:xfrm>
            <a:off x="1601366" y="4172084"/>
            <a:ext cx="1570612" cy="760288"/>
          </a:xfrm>
          <a:prstGeom prst="rect">
            <a:avLst/>
          </a:prstGeom>
        </p:spPr>
        <p:txBody>
          <a:bodyPr>
            <a:noAutofit/>
          </a:bodyPr>
          <a:lstStyle>
            <a:lvl1pPr marL="0" indent="0">
              <a:lnSpc>
                <a:spcPct val="100000"/>
              </a:lnSpc>
              <a:buNone/>
              <a:defRPr sz="1800" b="0">
                <a:solidFill>
                  <a:schemeClr val="accent6"/>
                </a:solidFill>
              </a:defRPr>
            </a:lvl1pPr>
            <a:lvl2pPr>
              <a:defRPr sz="1000"/>
            </a:lvl2pPr>
            <a:lvl3pPr>
              <a:defRPr sz="900"/>
            </a:lvl3pPr>
            <a:lvl4pPr>
              <a:defRPr sz="800"/>
            </a:lvl4pPr>
            <a:lvl5pPr>
              <a:defRPr sz="800"/>
            </a:lvl5pPr>
          </a:lstStyle>
          <a:p>
            <a:pPr lvl="0"/>
            <a:r>
              <a:rPr lang="en-US" altLang="zh-CN" noProof="0"/>
              <a:t>Click to edit Master title style </a:t>
            </a:r>
          </a:p>
        </p:txBody>
      </p:sp>
      <p:sp>
        <p:nvSpPr>
          <p:cNvPr id="47" name="Content placeholder 47">
            <a:extLst>
              <a:ext uri="{FF2B5EF4-FFF2-40B4-BE49-F238E27FC236}">
                <a16:creationId xmlns:a16="http://schemas.microsoft.com/office/drawing/2014/main" id="{0FFAAB58-ABE4-41AC-B94E-432936CE0301}"/>
              </a:ext>
            </a:extLst>
          </p:cNvPr>
          <p:cNvSpPr>
            <a:spLocks noGrp="1"/>
          </p:cNvSpPr>
          <p:nvPr>
            <p:ph type="pic" sz="quarter" idx="47" hasCustomPrompt="1"/>
          </p:nvPr>
        </p:nvSpPr>
        <p:spPr>
          <a:xfrm>
            <a:off x="6742557" y="821836"/>
            <a:ext cx="4405503" cy="5066346"/>
          </a:xfrm>
          <a:custGeom>
            <a:avLst/>
            <a:gdLst>
              <a:gd name="connsiteX0" fmla="*/ 0 w 4816475"/>
              <a:gd name="connsiteY0" fmla="*/ 2407444 h 4814888"/>
              <a:gd name="connsiteX1" fmla="*/ 1203722 w 4816475"/>
              <a:gd name="connsiteY1" fmla="*/ 1 h 4814888"/>
              <a:gd name="connsiteX2" fmla="*/ 3612753 w 4816475"/>
              <a:gd name="connsiteY2" fmla="*/ 1 h 4814888"/>
              <a:gd name="connsiteX3" fmla="*/ 4816475 w 4816475"/>
              <a:gd name="connsiteY3" fmla="*/ 2407444 h 4814888"/>
              <a:gd name="connsiteX4" fmla="*/ 3612753 w 4816475"/>
              <a:gd name="connsiteY4" fmla="*/ 4814887 h 4814888"/>
              <a:gd name="connsiteX5" fmla="*/ 1203722 w 4816475"/>
              <a:gd name="connsiteY5" fmla="*/ 4814887 h 4814888"/>
              <a:gd name="connsiteX6" fmla="*/ 0 w 4816475"/>
              <a:gd name="connsiteY6" fmla="*/ 2407444 h 4814888"/>
              <a:gd name="connsiteX0" fmla="*/ 0 w 4816475"/>
              <a:gd name="connsiteY0" fmla="*/ 2407443 h 4814886"/>
              <a:gd name="connsiteX1" fmla="*/ 2199402 w 4816475"/>
              <a:gd name="connsiteY1" fmla="*/ 243840 h 4814886"/>
              <a:gd name="connsiteX2" fmla="*/ 3612753 w 4816475"/>
              <a:gd name="connsiteY2" fmla="*/ 0 h 4814886"/>
              <a:gd name="connsiteX3" fmla="*/ 4816475 w 4816475"/>
              <a:gd name="connsiteY3" fmla="*/ 2407443 h 4814886"/>
              <a:gd name="connsiteX4" fmla="*/ 3612753 w 4816475"/>
              <a:gd name="connsiteY4" fmla="*/ 4814886 h 4814886"/>
              <a:gd name="connsiteX5" fmla="*/ 1203722 w 4816475"/>
              <a:gd name="connsiteY5" fmla="*/ 4814886 h 4814886"/>
              <a:gd name="connsiteX6" fmla="*/ 0 w 4816475"/>
              <a:gd name="connsiteY6" fmla="*/ 2407443 h 4814886"/>
              <a:gd name="connsiteX0" fmla="*/ 0 w 4816475"/>
              <a:gd name="connsiteY0" fmla="*/ 2163603 h 4571046"/>
              <a:gd name="connsiteX1" fmla="*/ 2199402 w 4816475"/>
              <a:gd name="connsiteY1" fmla="*/ 0 h 4571046"/>
              <a:gd name="connsiteX2" fmla="*/ 4608433 w 4816475"/>
              <a:gd name="connsiteY2" fmla="*/ 721360 h 4571046"/>
              <a:gd name="connsiteX3" fmla="*/ 4816475 w 4816475"/>
              <a:gd name="connsiteY3" fmla="*/ 2163603 h 4571046"/>
              <a:gd name="connsiteX4" fmla="*/ 3612753 w 4816475"/>
              <a:gd name="connsiteY4" fmla="*/ 4571046 h 4571046"/>
              <a:gd name="connsiteX5" fmla="*/ 1203722 w 4816475"/>
              <a:gd name="connsiteY5" fmla="*/ 4571046 h 4571046"/>
              <a:gd name="connsiteX6" fmla="*/ 0 w 4816475"/>
              <a:gd name="connsiteY6" fmla="*/ 2163603 h 4571046"/>
              <a:gd name="connsiteX0" fmla="*/ 0 w 4958715"/>
              <a:gd name="connsiteY0" fmla="*/ 2163603 h 4571046"/>
              <a:gd name="connsiteX1" fmla="*/ 2199402 w 4958715"/>
              <a:gd name="connsiteY1" fmla="*/ 0 h 4571046"/>
              <a:gd name="connsiteX2" fmla="*/ 4608433 w 4958715"/>
              <a:gd name="connsiteY2" fmla="*/ 721360 h 4571046"/>
              <a:gd name="connsiteX3" fmla="*/ 4958715 w 4958715"/>
              <a:gd name="connsiteY3" fmla="*/ 2803683 h 4571046"/>
              <a:gd name="connsiteX4" fmla="*/ 3612753 w 4958715"/>
              <a:gd name="connsiteY4" fmla="*/ 4571046 h 4571046"/>
              <a:gd name="connsiteX5" fmla="*/ 1203722 w 4958715"/>
              <a:gd name="connsiteY5" fmla="*/ 4571046 h 4571046"/>
              <a:gd name="connsiteX6" fmla="*/ 0 w 4958715"/>
              <a:gd name="connsiteY6" fmla="*/ 2163603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1161050 w 4916043"/>
              <a:gd name="connsiteY5" fmla="*/ 4571046 h 4571046"/>
              <a:gd name="connsiteX6" fmla="*/ 0 w 4916043"/>
              <a:gd name="connsiteY6" fmla="*/ 1273587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21098 w 4916043"/>
              <a:gd name="connsiteY5" fmla="*/ 3815142 h 4571046"/>
              <a:gd name="connsiteX6" fmla="*/ 0 w 4916043"/>
              <a:gd name="connsiteY6" fmla="*/ 1273587 h 4571046"/>
              <a:gd name="connsiteX0" fmla="*/ 0 w 4916043"/>
              <a:gd name="connsiteY0" fmla="*/ 1273587 h 5066346"/>
              <a:gd name="connsiteX1" fmla="*/ 2156730 w 4916043"/>
              <a:gd name="connsiteY1" fmla="*/ 0 h 5066346"/>
              <a:gd name="connsiteX2" fmla="*/ 4565761 w 4916043"/>
              <a:gd name="connsiteY2" fmla="*/ 721360 h 5066346"/>
              <a:gd name="connsiteX3" fmla="*/ 4916043 w 4916043"/>
              <a:gd name="connsiteY3" fmla="*/ 2803683 h 5066346"/>
              <a:gd name="connsiteX4" fmla="*/ 2236581 w 4916043"/>
              <a:gd name="connsiteY4" fmla="*/ 5066346 h 5066346"/>
              <a:gd name="connsiteX5" fmla="*/ 21098 w 4916043"/>
              <a:gd name="connsiteY5" fmla="*/ 3815142 h 5066346"/>
              <a:gd name="connsiteX6" fmla="*/ 0 w 4916043"/>
              <a:gd name="connsiteY6" fmla="*/ 1273587 h 5066346"/>
              <a:gd name="connsiteX0" fmla="*/ 0 w 4565761"/>
              <a:gd name="connsiteY0" fmla="*/ 1273587 h 5066346"/>
              <a:gd name="connsiteX1" fmla="*/ 2156730 w 4565761"/>
              <a:gd name="connsiteY1" fmla="*/ 0 h 5066346"/>
              <a:gd name="connsiteX2" fmla="*/ 4565761 w 4565761"/>
              <a:gd name="connsiteY2" fmla="*/ 721360 h 5066346"/>
              <a:gd name="connsiteX3" fmla="*/ 4405503 w 4565761"/>
              <a:gd name="connsiteY3" fmla="*/ 3801903 h 5066346"/>
              <a:gd name="connsiteX4" fmla="*/ 2236581 w 4565761"/>
              <a:gd name="connsiteY4" fmla="*/ 5066346 h 5066346"/>
              <a:gd name="connsiteX5" fmla="*/ 21098 w 4565761"/>
              <a:gd name="connsiteY5" fmla="*/ 3815142 h 5066346"/>
              <a:gd name="connsiteX6" fmla="*/ 0 w 4565761"/>
              <a:gd name="connsiteY6" fmla="*/ 1273587 h 5066346"/>
              <a:gd name="connsiteX0" fmla="*/ 0 w 4405503"/>
              <a:gd name="connsiteY0" fmla="*/ 1273587 h 5066346"/>
              <a:gd name="connsiteX1" fmla="*/ 2156730 w 4405503"/>
              <a:gd name="connsiteY1" fmla="*/ 0 h 5066346"/>
              <a:gd name="connsiteX2" fmla="*/ 4398121 w 4405503"/>
              <a:gd name="connsiteY2" fmla="*/ 1277620 h 5066346"/>
              <a:gd name="connsiteX3" fmla="*/ 4405503 w 4405503"/>
              <a:gd name="connsiteY3" fmla="*/ 3801903 h 5066346"/>
              <a:gd name="connsiteX4" fmla="*/ 2236581 w 4405503"/>
              <a:gd name="connsiteY4" fmla="*/ 5066346 h 5066346"/>
              <a:gd name="connsiteX5" fmla="*/ 21098 w 4405503"/>
              <a:gd name="connsiteY5" fmla="*/ 3815142 h 5066346"/>
              <a:gd name="connsiteX6" fmla="*/ 0 w 4405503"/>
              <a:gd name="connsiteY6" fmla="*/ 1273587 h 506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5503" h="5066346">
                <a:moveTo>
                  <a:pt x="0" y="1273587"/>
                </a:moveTo>
                <a:lnTo>
                  <a:pt x="2156730" y="0"/>
                </a:lnTo>
                <a:lnTo>
                  <a:pt x="4398121" y="1277620"/>
                </a:lnTo>
                <a:cubicBezTo>
                  <a:pt x="4400582" y="2119048"/>
                  <a:pt x="4403042" y="2960475"/>
                  <a:pt x="4405503" y="3801903"/>
                </a:cubicBezTo>
                <a:lnTo>
                  <a:pt x="2236581" y="5066346"/>
                </a:lnTo>
                <a:lnTo>
                  <a:pt x="21098" y="3815142"/>
                </a:lnTo>
                <a:lnTo>
                  <a:pt x="0" y="1273587"/>
                </a:lnTo>
                <a:close/>
              </a:path>
            </a:pathLst>
          </a:custGeom>
        </p:spPr>
        <p:txBody>
          <a:bodyPr anchor="ctr">
            <a:noAutofit/>
          </a:bodyPr>
          <a:lstStyle>
            <a:lvl1pPr marL="0" indent="0" algn="ctr">
              <a:buNone/>
              <a:defRPr>
                <a:solidFill>
                  <a:schemeClr val="accent6"/>
                </a:solidFill>
              </a:defRPr>
            </a:lvl1pPr>
          </a:lstStyle>
          <a:p>
            <a:r>
              <a:rPr lang="en-US" altLang="zh-CN" noProof="0" dirty="0"/>
              <a:t>Click icon to add picture≈≈</a:t>
            </a:r>
          </a:p>
        </p:txBody>
      </p:sp>
      <p:sp>
        <p:nvSpPr>
          <p:cNvPr id="9" name="Freeform: Shape 11">
            <a:extLst>
              <a:ext uri="{FF2B5EF4-FFF2-40B4-BE49-F238E27FC236}">
                <a16:creationId xmlns:a16="http://schemas.microsoft.com/office/drawing/2014/main" id="{9ECA281C-F2CB-AE9D-DCD6-F94D3FEE2E67}"/>
              </a:ext>
            </a:extLst>
          </p:cNvPr>
          <p:cNvSpPr/>
          <p:nvPr userDrawn="1"/>
        </p:nvSpPr>
        <p:spPr>
          <a:xfrm>
            <a:off x="7441324" y="5568778"/>
            <a:ext cx="829927" cy="949454"/>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8682" h="5032188">
                <a:moveTo>
                  <a:pt x="2187388" y="0"/>
                </a:moveTo>
                <a:lnTo>
                  <a:pt x="4386729" y="1261035"/>
                </a:lnTo>
                <a:cubicBezTo>
                  <a:pt x="4390713" y="2103718"/>
                  <a:pt x="4394698" y="2946400"/>
                  <a:pt x="4398682" y="3789083"/>
                </a:cubicBezTo>
                <a:lnTo>
                  <a:pt x="2193365" y="5032188"/>
                </a:lnTo>
                <a:lnTo>
                  <a:pt x="0" y="3783106"/>
                </a:lnTo>
                <a:lnTo>
                  <a:pt x="0" y="1267012"/>
                </a:lnTo>
                <a:lnTo>
                  <a:pt x="2187388" y="0"/>
                </a:lnTo>
                <a:close/>
              </a:path>
            </a:pathLst>
          </a:custGeom>
          <a:solidFill>
            <a:schemeClr val="accent3"/>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Posterama Text SemiBold"/>
              <a:ea typeface="+mn-ea"/>
              <a:cs typeface="+mn-cs"/>
            </a:endParaRPr>
          </a:p>
        </p:txBody>
      </p:sp>
    </p:spTree>
    <p:extLst>
      <p:ext uri="{BB962C8B-B14F-4D97-AF65-F5344CB8AC3E}">
        <p14:creationId xmlns:p14="http://schemas.microsoft.com/office/powerpoint/2010/main" val="3496649517"/>
      </p:ext>
    </p:extLst>
  </p:cSld>
  <p:clrMapOvr>
    <a:masterClrMapping/>
  </p:clrMapOvr>
  <p:extLst>
    <p:ext uri="{DCECCB84-F9BA-43D5-87BE-67443E8EF086}">
      <p15:sldGuideLst xmlns:p15="http://schemas.microsoft.com/office/powerpoint/2012/main">
        <p15:guide id="1" pos="528">
          <p15:clr>
            <a:srgbClr val="FBAE40"/>
          </p15:clr>
        </p15:guide>
        <p15:guide id="2" orient="horz" pos="528">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 Column with Icons">
    <p:spTree>
      <p:nvGrpSpPr>
        <p:cNvPr id="1" name=""/>
        <p:cNvGrpSpPr/>
        <p:nvPr/>
      </p:nvGrpSpPr>
      <p:grpSpPr>
        <a:xfrm>
          <a:off x="0" y="0"/>
          <a:ext cx="0" cy="0"/>
          <a:chOff x="0" y="0"/>
          <a:chExt cx="0" cy="0"/>
        </a:xfrm>
      </p:grpSpPr>
      <p:sp>
        <p:nvSpPr>
          <p:cNvPr id="4" name="Freeform: Shape 6">
            <a:extLst>
              <a:ext uri="{FF2B5EF4-FFF2-40B4-BE49-F238E27FC236}">
                <a16:creationId xmlns:a16="http://schemas.microsoft.com/office/drawing/2014/main" id="{A533F602-EEC9-45F6-8223-8C8F4914919D}"/>
              </a:ext>
            </a:extLst>
          </p:cNvPr>
          <p:cNvSpPr/>
          <p:nvPr userDrawn="1"/>
        </p:nvSpPr>
        <p:spPr>
          <a:xfrm>
            <a:off x="2121636" y="2070606"/>
            <a:ext cx="1583013" cy="1841551"/>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chemeClr val="accent6"/>
              </a:solidFill>
            </a:endParaRPr>
          </a:p>
        </p:txBody>
      </p:sp>
      <p:sp>
        <p:nvSpPr>
          <p:cNvPr id="5" name="Freeform: Shape 7">
            <a:extLst>
              <a:ext uri="{FF2B5EF4-FFF2-40B4-BE49-F238E27FC236}">
                <a16:creationId xmlns:a16="http://schemas.microsoft.com/office/drawing/2014/main" id="{08F73F8C-5CF8-4470-AE2B-8E6D7952FF3E}"/>
              </a:ext>
            </a:extLst>
          </p:cNvPr>
          <p:cNvSpPr/>
          <p:nvPr userDrawn="1"/>
        </p:nvSpPr>
        <p:spPr>
          <a:xfrm>
            <a:off x="4174867" y="2073440"/>
            <a:ext cx="1583013" cy="1841551"/>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chemeClr val="accent6"/>
              </a:solidFill>
            </a:endParaRPr>
          </a:p>
        </p:txBody>
      </p:sp>
      <p:sp>
        <p:nvSpPr>
          <p:cNvPr id="6" name="Freeform: Shape 8">
            <a:extLst>
              <a:ext uri="{FF2B5EF4-FFF2-40B4-BE49-F238E27FC236}">
                <a16:creationId xmlns:a16="http://schemas.microsoft.com/office/drawing/2014/main" id="{1299AD72-44AB-4D37-ABBB-9E295508DDB5}"/>
              </a:ext>
            </a:extLst>
          </p:cNvPr>
          <p:cNvSpPr/>
          <p:nvPr userDrawn="1"/>
        </p:nvSpPr>
        <p:spPr>
          <a:xfrm>
            <a:off x="6308379" y="2064520"/>
            <a:ext cx="1583013" cy="1841551"/>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chemeClr val="accent6"/>
              </a:solidFill>
            </a:endParaRPr>
          </a:p>
        </p:txBody>
      </p:sp>
      <p:sp>
        <p:nvSpPr>
          <p:cNvPr id="7" name="Freeform: Shape 9">
            <a:extLst>
              <a:ext uri="{FF2B5EF4-FFF2-40B4-BE49-F238E27FC236}">
                <a16:creationId xmlns:a16="http://schemas.microsoft.com/office/drawing/2014/main" id="{834981F1-A16D-4CA2-8001-0D2A65539268}"/>
              </a:ext>
            </a:extLst>
          </p:cNvPr>
          <p:cNvSpPr/>
          <p:nvPr userDrawn="1"/>
        </p:nvSpPr>
        <p:spPr>
          <a:xfrm>
            <a:off x="8407152" y="2068980"/>
            <a:ext cx="1583013" cy="1841551"/>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chemeClr val="accent6"/>
              </a:solidFill>
            </a:endParaRPr>
          </a:p>
        </p:txBody>
      </p:sp>
      <p:sp>
        <p:nvSpPr>
          <p:cNvPr id="31" name="Content placeholder 47" descr="Click icon to add picture">
            <a:extLst>
              <a:ext uri="{FF2B5EF4-FFF2-40B4-BE49-F238E27FC236}">
                <a16:creationId xmlns:a16="http://schemas.microsoft.com/office/drawing/2014/main" id="{7AA46292-B7E4-4DB5-85D0-C4F19D66F86C}"/>
              </a:ext>
            </a:extLst>
          </p:cNvPr>
          <p:cNvSpPr>
            <a:spLocks noGrp="1"/>
          </p:cNvSpPr>
          <p:nvPr>
            <p:ph type="body" sz="quarter" idx="27" hasCustomPrompt="1"/>
          </p:nvPr>
        </p:nvSpPr>
        <p:spPr>
          <a:xfrm>
            <a:off x="821770" y="4416565"/>
            <a:ext cx="1877575" cy="506399"/>
          </a:xfrm>
          <a:prstGeom prst="rect">
            <a:avLst/>
          </a:prstGeom>
        </p:spPr>
        <p:txBody>
          <a:bodyPr>
            <a:noAutofit/>
          </a:bodyPr>
          <a:lstStyle>
            <a:lvl1pPr marL="0" indent="0" algn="ctr">
              <a:lnSpc>
                <a:spcPct val="100000"/>
              </a:lnSpc>
              <a:buNone/>
              <a:defRPr sz="1800" b="1">
                <a:solidFill>
                  <a:schemeClr val="accent6"/>
                </a:solidFill>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32" name="Content placeholder 47">
            <a:extLst>
              <a:ext uri="{FF2B5EF4-FFF2-40B4-BE49-F238E27FC236}">
                <a16:creationId xmlns:a16="http://schemas.microsoft.com/office/drawing/2014/main" id="{382E7D57-1A1A-432F-AEA9-9730DEE1572B}"/>
              </a:ext>
            </a:extLst>
          </p:cNvPr>
          <p:cNvSpPr>
            <a:spLocks noGrp="1"/>
          </p:cNvSpPr>
          <p:nvPr>
            <p:ph type="body" sz="quarter" idx="28" hasCustomPrompt="1"/>
          </p:nvPr>
        </p:nvSpPr>
        <p:spPr>
          <a:xfrm>
            <a:off x="912627" y="5007731"/>
            <a:ext cx="1691687" cy="811178"/>
          </a:xfrm>
          <a:prstGeom prst="rect">
            <a:avLst/>
          </a:prstGeom>
        </p:spPr>
        <p:txBody>
          <a:bodyPr>
            <a:noAutofit/>
          </a:bodyPr>
          <a:lstStyle>
            <a:lvl1pPr marL="0" indent="0" algn="ctr">
              <a:lnSpc>
                <a:spcPct val="100000"/>
              </a:lnSpc>
              <a:spcBef>
                <a:spcPts val="0"/>
              </a:spcBef>
              <a:buNone/>
              <a:defRPr lang="en-US" altLang="zh-CN" sz="1400" b="0" i="0" kern="1200" dirty="0">
                <a:solidFill>
                  <a:schemeClr val="accent6"/>
                </a:solidFill>
                <a:latin typeface="+mn-lt"/>
                <a:ea typeface="+mj-ea"/>
                <a:cs typeface="Posterama" panose="020B0504020200020000" pitchFamily="34" charset="0"/>
              </a:defRPr>
            </a:lvl1pPr>
            <a:lvl2pPr>
              <a:defRPr sz="1000"/>
            </a:lvl2pPr>
            <a:lvl3pPr>
              <a:defRPr sz="900"/>
            </a:lvl3pPr>
            <a:lvl4pPr>
              <a:defRPr sz="800"/>
            </a:lvl4pPr>
            <a:lvl5pPr>
              <a:defRPr sz="800"/>
            </a:lvl5pPr>
          </a:lstStyle>
          <a:p>
            <a:pPr marL="0" lvl="0" indent="0" algn="ctr" defTabSz="914400" rtl="0" eaLnBrk="1" latinLnBrk="0" hangingPunct="1">
              <a:lnSpc>
                <a:spcPct val="100000"/>
              </a:lnSpc>
              <a:spcBef>
                <a:spcPts val="1000"/>
              </a:spcBef>
              <a:buFont typeface="Arial" panose="020B0604020202020204" pitchFamily="34" charset="0"/>
              <a:buNone/>
            </a:pPr>
            <a:r>
              <a:rPr lang="en-US" altLang="zh-CN" dirty="0"/>
              <a:t>Click to edit Master text styles </a:t>
            </a:r>
          </a:p>
        </p:txBody>
      </p:sp>
      <p:sp>
        <p:nvSpPr>
          <p:cNvPr id="33" name="Content placeholder 47" descr="Click icon to add picture">
            <a:extLst>
              <a:ext uri="{FF2B5EF4-FFF2-40B4-BE49-F238E27FC236}">
                <a16:creationId xmlns:a16="http://schemas.microsoft.com/office/drawing/2014/main" id="{E51F0384-440E-45B9-91E7-78CA13DE0B98}"/>
              </a:ext>
            </a:extLst>
          </p:cNvPr>
          <p:cNvSpPr>
            <a:spLocks noGrp="1"/>
          </p:cNvSpPr>
          <p:nvPr>
            <p:ph type="body" sz="quarter" idx="49" hasCustomPrompt="1"/>
          </p:nvPr>
        </p:nvSpPr>
        <p:spPr>
          <a:xfrm>
            <a:off x="2888314" y="4416565"/>
            <a:ext cx="1877575" cy="506399"/>
          </a:xfrm>
          <a:prstGeom prst="rect">
            <a:avLst/>
          </a:prstGeom>
        </p:spPr>
        <p:txBody>
          <a:bodyPr>
            <a:noAutofit/>
          </a:bodyPr>
          <a:lstStyle>
            <a:lvl1pPr marL="0" indent="0" algn="ctr">
              <a:lnSpc>
                <a:spcPct val="100000"/>
              </a:lnSpc>
              <a:buNone/>
              <a:defRPr sz="1800" b="1">
                <a:solidFill>
                  <a:schemeClr val="accent6"/>
                </a:solidFill>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34" name="Content placeholder 47">
            <a:extLst>
              <a:ext uri="{FF2B5EF4-FFF2-40B4-BE49-F238E27FC236}">
                <a16:creationId xmlns:a16="http://schemas.microsoft.com/office/drawing/2014/main" id="{35EAE525-3692-40E8-894E-B19171FF64F6}"/>
              </a:ext>
            </a:extLst>
          </p:cNvPr>
          <p:cNvSpPr>
            <a:spLocks noGrp="1"/>
          </p:cNvSpPr>
          <p:nvPr>
            <p:ph type="body" sz="quarter" idx="50" hasCustomPrompt="1"/>
          </p:nvPr>
        </p:nvSpPr>
        <p:spPr>
          <a:xfrm>
            <a:off x="2979171" y="5007731"/>
            <a:ext cx="1691687" cy="811178"/>
          </a:xfrm>
          <a:prstGeom prst="rect">
            <a:avLst/>
          </a:prstGeom>
        </p:spPr>
        <p:txBody>
          <a:bodyPr>
            <a:noAutofit/>
          </a:bodyPr>
          <a:lstStyle>
            <a:lvl1pPr marL="0" indent="0" algn="ctr">
              <a:lnSpc>
                <a:spcPct val="100000"/>
              </a:lnSpc>
              <a:spcBef>
                <a:spcPts val="0"/>
              </a:spcBef>
              <a:buNone/>
              <a:defRPr lang="en-US" altLang="zh-CN" sz="1400" b="0" i="0" kern="1200" dirty="0">
                <a:solidFill>
                  <a:schemeClr val="accent6"/>
                </a:solidFill>
                <a:latin typeface="+mn-lt"/>
                <a:ea typeface="+mj-ea"/>
                <a:cs typeface="Posterama" panose="020B0504020200020000" pitchFamily="34" charset="0"/>
              </a:defRPr>
            </a:lvl1pPr>
            <a:lvl2pPr>
              <a:defRPr sz="1000"/>
            </a:lvl2pPr>
            <a:lvl3pPr>
              <a:defRPr sz="900"/>
            </a:lvl3pPr>
            <a:lvl4pPr>
              <a:defRPr sz="800"/>
            </a:lvl4pPr>
            <a:lvl5pPr>
              <a:defRPr sz="800"/>
            </a:lvl5pPr>
          </a:lstStyle>
          <a:p>
            <a:pPr marL="0" lvl="0" indent="0" algn="ctr" defTabSz="914400" rtl="0" eaLnBrk="1" latinLnBrk="0" hangingPunct="1">
              <a:lnSpc>
                <a:spcPct val="100000"/>
              </a:lnSpc>
              <a:spcBef>
                <a:spcPts val="1000"/>
              </a:spcBef>
              <a:buFont typeface="Arial" panose="020B0604020202020204" pitchFamily="34" charset="0"/>
              <a:buNone/>
            </a:pPr>
            <a:r>
              <a:rPr lang="en-US" altLang="zh-CN" dirty="0"/>
              <a:t>Click to edit Master text styles </a:t>
            </a:r>
          </a:p>
        </p:txBody>
      </p:sp>
      <p:sp>
        <p:nvSpPr>
          <p:cNvPr id="35" name="Content placeholder 47" descr="Click icon to add picture">
            <a:extLst>
              <a:ext uri="{FF2B5EF4-FFF2-40B4-BE49-F238E27FC236}">
                <a16:creationId xmlns:a16="http://schemas.microsoft.com/office/drawing/2014/main" id="{847DC539-F391-4470-96EB-486AB02DADBB}"/>
              </a:ext>
            </a:extLst>
          </p:cNvPr>
          <p:cNvSpPr>
            <a:spLocks noGrp="1"/>
          </p:cNvSpPr>
          <p:nvPr>
            <p:ph type="body" sz="quarter" idx="51" hasCustomPrompt="1"/>
          </p:nvPr>
        </p:nvSpPr>
        <p:spPr>
          <a:xfrm>
            <a:off x="5073898" y="4416565"/>
            <a:ext cx="1877575" cy="506399"/>
          </a:xfrm>
          <a:prstGeom prst="rect">
            <a:avLst/>
          </a:prstGeom>
        </p:spPr>
        <p:txBody>
          <a:bodyPr>
            <a:noAutofit/>
          </a:bodyPr>
          <a:lstStyle>
            <a:lvl1pPr marL="0" indent="0" algn="ctr">
              <a:lnSpc>
                <a:spcPct val="100000"/>
              </a:lnSpc>
              <a:buNone/>
              <a:defRPr sz="1800" b="1">
                <a:solidFill>
                  <a:schemeClr val="accent6"/>
                </a:solidFill>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36" name="Content placeholder 47">
            <a:extLst>
              <a:ext uri="{FF2B5EF4-FFF2-40B4-BE49-F238E27FC236}">
                <a16:creationId xmlns:a16="http://schemas.microsoft.com/office/drawing/2014/main" id="{50988645-D146-4AFE-B87D-279279577176}"/>
              </a:ext>
            </a:extLst>
          </p:cNvPr>
          <p:cNvSpPr>
            <a:spLocks noGrp="1"/>
          </p:cNvSpPr>
          <p:nvPr>
            <p:ph type="body" sz="quarter" idx="52" hasCustomPrompt="1"/>
          </p:nvPr>
        </p:nvSpPr>
        <p:spPr>
          <a:xfrm>
            <a:off x="5164755" y="5007731"/>
            <a:ext cx="1691687" cy="811178"/>
          </a:xfrm>
          <a:prstGeom prst="rect">
            <a:avLst/>
          </a:prstGeom>
        </p:spPr>
        <p:txBody>
          <a:bodyPr>
            <a:noAutofit/>
          </a:bodyPr>
          <a:lstStyle>
            <a:lvl1pPr marL="0" indent="0" algn="ctr">
              <a:lnSpc>
                <a:spcPct val="100000"/>
              </a:lnSpc>
              <a:spcBef>
                <a:spcPts val="0"/>
              </a:spcBef>
              <a:buNone/>
              <a:defRPr lang="en-US" altLang="zh-CN" sz="1400" b="0" i="0" kern="1200" dirty="0">
                <a:solidFill>
                  <a:schemeClr val="accent6"/>
                </a:solidFill>
                <a:latin typeface="+mn-lt"/>
                <a:ea typeface="+mj-ea"/>
                <a:cs typeface="Posterama" panose="020B0504020200020000" pitchFamily="34" charset="0"/>
              </a:defRPr>
            </a:lvl1pPr>
            <a:lvl2pPr>
              <a:defRPr sz="1000"/>
            </a:lvl2pPr>
            <a:lvl3pPr>
              <a:defRPr sz="900"/>
            </a:lvl3pPr>
            <a:lvl4pPr>
              <a:defRPr sz="800"/>
            </a:lvl4pPr>
            <a:lvl5pPr>
              <a:defRPr sz="800"/>
            </a:lvl5pPr>
          </a:lstStyle>
          <a:p>
            <a:pPr marL="0" lvl="0" indent="0" algn="ctr" defTabSz="914400" rtl="0" eaLnBrk="1" latinLnBrk="0" hangingPunct="1">
              <a:lnSpc>
                <a:spcPct val="100000"/>
              </a:lnSpc>
              <a:spcBef>
                <a:spcPts val="1000"/>
              </a:spcBef>
              <a:buFont typeface="Arial" panose="020B0604020202020204" pitchFamily="34" charset="0"/>
              <a:buNone/>
            </a:pPr>
            <a:r>
              <a:rPr lang="en-US" altLang="zh-CN" dirty="0"/>
              <a:t>Click to edit Master text styles </a:t>
            </a:r>
          </a:p>
        </p:txBody>
      </p:sp>
      <p:sp>
        <p:nvSpPr>
          <p:cNvPr id="37" name="Content placeholder 47" descr="Click icon to add picture">
            <a:extLst>
              <a:ext uri="{FF2B5EF4-FFF2-40B4-BE49-F238E27FC236}">
                <a16:creationId xmlns:a16="http://schemas.microsoft.com/office/drawing/2014/main" id="{6712E8AC-14E0-42CC-8037-7C1D0E044B61}"/>
              </a:ext>
            </a:extLst>
          </p:cNvPr>
          <p:cNvSpPr>
            <a:spLocks noGrp="1"/>
          </p:cNvSpPr>
          <p:nvPr>
            <p:ph type="body" sz="quarter" idx="53" hasCustomPrompt="1"/>
          </p:nvPr>
        </p:nvSpPr>
        <p:spPr>
          <a:xfrm>
            <a:off x="7259482" y="4416565"/>
            <a:ext cx="1877575" cy="506399"/>
          </a:xfrm>
          <a:prstGeom prst="rect">
            <a:avLst/>
          </a:prstGeom>
        </p:spPr>
        <p:txBody>
          <a:bodyPr>
            <a:noAutofit/>
          </a:bodyPr>
          <a:lstStyle>
            <a:lvl1pPr marL="0" indent="0" algn="ctr">
              <a:lnSpc>
                <a:spcPct val="100000"/>
              </a:lnSpc>
              <a:buNone/>
              <a:defRPr sz="1800" b="1">
                <a:solidFill>
                  <a:schemeClr val="accent6"/>
                </a:solidFill>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38" name="Content placeholder 47">
            <a:extLst>
              <a:ext uri="{FF2B5EF4-FFF2-40B4-BE49-F238E27FC236}">
                <a16:creationId xmlns:a16="http://schemas.microsoft.com/office/drawing/2014/main" id="{C68DF822-6F14-4839-BD33-6874C8136EE0}"/>
              </a:ext>
            </a:extLst>
          </p:cNvPr>
          <p:cNvSpPr>
            <a:spLocks noGrp="1"/>
          </p:cNvSpPr>
          <p:nvPr>
            <p:ph type="body" sz="quarter" idx="54" hasCustomPrompt="1"/>
          </p:nvPr>
        </p:nvSpPr>
        <p:spPr>
          <a:xfrm>
            <a:off x="7350339" y="5007731"/>
            <a:ext cx="1691687" cy="811178"/>
          </a:xfrm>
          <a:prstGeom prst="rect">
            <a:avLst/>
          </a:prstGeom>
        </p:spPr>
        <p:txBody>
          <a:bodyPr>
            <a:noAutofit/>
          </a:bodyPr>
          <a:lstStyle>
            <a:lvl1pPr marL="0" indent="0" algn="ctr">
              <a:lnSpc>
                <a:spcPct val="100000"/>
              </a:lnSpc>
              <a:spcBef>
                <a:spcPts val="0"/>
              </a:spcBef>
              <a:buNone/>
              <a:defRPr lang="en-US" altLang="zh-CN" sz="1400" b="0" i="0" kern="1200" dirty="0">
                <a:solidFill>
                  <a:schemeClr val="accent6"/>
                </a:solidFill>
                <a:latin typeface="+mn-lt"/>
                <a:ea typeface="+mj-ea"/>
                <a:cs typeface="Posterama" panose="020B0504020200020000" pitchFamily="34" charset="0"/>
              </a:defRPr>
            </a:lvl1pPr>
            <a:lvl2pPr>
              <a:defRPr sz="1000"/>
            </a:lvl2pPr>
            <a:lvl3pPr>
              <a:defRPr sz="900"/>
            </a:lvl3pPr>
            <a:lvl4pPr>
              <a:defRPr sz="800"/>
            </a:lvl4pPr>
            <a:lvl5pPr>
              <a:defRPr sz="800"/>
            </a:lvl5pPr>
          </a:lstStyle>
          <a:p>
            <a:pPr marL="0" lvl="0" indent="0" algn="ctr" defTabSz="914400" rtl="0" eaLnBrk="1" latinLnBrk="0" hangingPunct="1">
              <a:lnSpc>
                <a:spcPct val="100000"/>
              </a:lnSpc>
              <a:spcBef>
                <a:spcPts val="1000"/>
              </a:spcBef>
              <a:buFont typeface="Arial" panose="020B0604020202020204" pitchFamily="34" charset="0"/>
              <a:buNone/>
            </a:pPr>
            <a:r>
              <a:rPr lang="en-US" altLang="zh-CN" dirty="0"/>
              <a:t>Click to edit Master text styles </a:t>
            </a:r>
          </a:p>
        </p:txBody>
      </p:sp>
      <p:sp>
        <p:nvSpPr>
          <p:cNvPr id="39" name="Content placeholder 47" descr="Click icon to add picture">
            <a:extLst>
              <a:ext uri="{FF2B5EF4-FFF2-40B4-BE49-F238E27FC236}">
                <a16:creationId xmlns:a16="http://schemas.microsoft.com/office/drawing/2014/main" id="{2D1F75C7-DA21-4400-B066-F38190B4F520}"/>
              </a:ext>
            </a:extLst>
          </p:cNvPr>
          <p:cNvSpPr>
            <a:spLocks noGrp="1"/>
          </p:cNvSpPr>
          <p:nvPr>
            <p:ph type="body" sz="quarter" idx="55" hasCustomPrompt="1"/>
          </p:nvPr>
        </p:nvSpPr>
        <p:spPr>
          <a:xfrm>
            <a:off x="9445066" y="4416565"/>
            <a:ext cx="1877575" cy="506399"/>
          </a:xfrm>
          <a:prstGeom prst="rect">
            <a:avLst/>
          </a:prstGeom>
        </p:spPr>
        <p:txBody>
          <a:bodyPr>
            <a:noAutofit/>
          </a:bodyPr>
          <a:lstStyle>
            <a:lvl1pPr marL="0" indent="0" algn="ctr">
              <a:lnSpc>
                <a:spcPct val="100000"/>
              </a:lnSpc>
              <a:buNone/>
              <a:defRPr sz="1800" b="1">
                <a:solidFill>
                  <a:schemeClr val="accent6"/>
                </a:solidFill>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40" name="Content placeholder 47">
            <a:extLst>
              <a:ext uri="{FF2B5EF4-FFF2-40B4-BE49-F238E27FC236}">
                <a16:creationId xmlns:a16="http://schemas.microsoft.com/office/drawing/2014/main" id="{F7CF6BF0-A40D-4F18-B9DF-D9C4106065D2}"/>
              </a:ext>
            </a:extLst>
          </p:cNvPr>
          <p:cNvSpPr>
            <a:spLocks noGrp="1"/>
          </p:cNvSpPr>
          <p:nvPr>
            <p:ph type="body" sz="quarter" idx="56" hasCustomPrompt="1"/>
          </p:nvPr>
        </p:nvSpPr>
        <p:spPr>
          <a:xfrm>
            <a:off x="9535923" y="5007731"/>
            <a:ext cx="1691687" cy="811178"/>
          </a:xfrm>
          <a:prstGeom prst="rect">
            <a:avLst/>
          </a:prstGeom>
        </p:spPr>
        <p:txBody>
          <a:bodyPr>
            <a:noAutofit/>
          </a:bodyPr>
          <a:lstStyle>
            <a:lvl1pPr marL="0" indent="0" algn="ctr">
              <a:lnSpc>
                <a:spcPct val="100000"/>
              </a:lnSpc>
              <a:spcBef>
                <a:spcPts val="0"/>
              </a:spcBef>
              <a:buNone/>
              <a:defRPr lang="en-US" altLang="zh-CN" sz="1400" b="0" i="0" kern="1200" dirty="0">
                <a:solidFill>
                  <a:schemeClr val="accent6"/>
                </a:solidFill>
                <a:latin typeface="+mn-lt"/>
                <a:ea typeface="+mj-ea"/>
                <a:cs typeface="Posterama" panose="020B0504020200020000" pitchFamily="34" charset="0"/>
              </a:defRPr>
            </a:lvl1pPr>
            <a:lvl2pPr>
              <a:defRPr sz="1000"/>
            </a:lvl2pPr>
            <a:lvl3pPr>
              <a:defRPr sz="900"/>
            </a:lvl3pPr>
            <a:lvl4pPr>
              <a:defRPr sz="800"/>
            </a:lvl4pPr>
            <a:lvl5pPr>
              <a:defRPr sz="800"/>
            </a:lvl5pPr>
          </a:lstStyle>
          <a:p>
            <a:pPr marL="0" lvl="0" indent="0" algn="ctr" defTabSz="914400" rtl="0" eaLnBrk="1" latinLnBrk="0" hangingPunct="1">
              <a:lnSpc>
                <a:spcPct val="100000"/>
              </a:lnSpc>
              <a:spcBef>
                <a:spcPts val="1000"/>
              </a:spcBef>
              <a:buFont typeface="Arial" panose="020B0604020202020204" pitchFamily="34" charset="0"/>
              <a:buNone/>
            </a:pPr>
            <a:r>
              <a:rPr lang="en-US" altLang="zh-CN" dirty="0"/>
              <a:t>Click to edit Master text styles </a:t>
            </a:r>
          </a:p>
        </p:txBody>
      </p:sp>
      <p:sp>
        <p:nvSpPr>
          <p:cNvPr id="41" name="Content placeholder 47">
            <a:extLst>
              <a:ext uri="{FF2B5EF4-FFF2-40B4-BE49-F238E27FC236}">
                <a16:creationId xmlns:a16="http://schemas.microsoft.com/office/drawing/2014/main" id="{95C6B2A2-937E-4C7D-92E3-8A105DD43A98}"/>
              </a:ext>
            </a:extLst>
          </p:cNvPr>
          <p:cNvSpPr>
            <a:spLocks noGrp="1"/>
          </p:cNvSpPr>
          <p:nvPr>
            <p:ph type="pic" sz="quarter" idx="57"/>
          </p:nvPr>
        </p:nvSpPr>
        <p:spPr>
          <a:xfrm>
            <a:off x="983282" y="2073439"/>
            <a:ext cx="1621032" cy="1841551"/>
          </a:xfrm>
          <a:custGeom>
            <a:avLst/>
            <a:gdLst>
              <a:gd name="connsiteX0" fmla="*/ 0 w 4816475"/>
              <a:gd name="connsiteY0" fmla="*/ 2407444 h 4814888"/>
              <a:gd name="connsiteX1" fmla="*/ 1203722 w 4816475"/>
              <a:gd name="connsiteY1" fmla="*/ 1 h 4814888"/>
              <a:gd name="connsiteX2" fmla="*/ 3612753 w 4816475"/>
              <a:gd name="connsiteY2" fmla="*/ 1 h 4814888"/>
              <a:gd name="connsiteX3" fmla="*/ 4816475 w 4816475"/>
              <a:gd name="connsiteY3" fmla="*/ 2407444 h 4814888"/>
              <a:gd name="connsiteX4" fmla="*/ 3612753 w 4816475"/>
              <a:gd name="connsiteY4" fmla="*/ 4814887 h 4814888"/>
              <a:gd name="connsiteX5" fmla="*/ 1203722 w 4816475"/>
              <a:gd name="connsiteY5" fmla="*/ 4814887 h 4814888"/>
              <a:gd name="connsiteX6" fmla="*/ 0 w 4816475"/>
              <a:gd name="connsiteY6" fmla="*/ 2407444 h 4814888"/>
              <a:gd name="connsiteX0" fmla="*/ 0 w 4816475"/>
              <a:gd name="connsiteY0" fmla="*/ 2407443 h 4814886"/>
              <a:gd name="connsiteX1" fmla="*/ 2199402 w 4816475"/>
              <a:gd name="connsiteY1" fmla="*/ 243840 h 4814886"/>
              <a:gd name="connsiteX2" fmla="*/ 3612753 w 4816475"/>
              <a:gd name="connsiteY2" fmla="*/ 0 h 4814886"/>
              <a:gd name="connsiteX3" fmla="*/ 4816475 w 4816475"/>
              <a:gd name="connsiteY3" fmla="*/ 2407443 h 4814886"/>
              <a:gd name="connsiteX4" fmla="*/ 3612753 w 4816475"/>
              <a:gd name="connsiteY4" fmla="*/ 4814886 h 4814886"/>
              <a:gd name="connsiteX5" fmla="*/ 1203722 w 4816475"/>
              <a:gd name="connsiteY5" fmla="*/ 4814886 h 4814886"/>
              <a:gd name="connsiteX6" fmla="*/ 0 w 4816475"/>
              <a:gd name="connsiteY6" fmla="*/ 2407443 h 4814886"/>
              <a:gd name="connsiteX0" fmla="*/ 0 w 4816475"/>
              <a:gd name="connsiteY0" fmla="*/ 2163603 h 4571046"/>
              <a:gd name="connsiteX1" fmla="*/ 2199402 w 4816475"/>
              <a:gd name="connsiteY1" fmla="*/ 0 h 4571046"/>
              <a:gd name="connsiteX2" fmla="*/ 4608433 w 4816475"/>
              <a:gd name="connsiteY2" fmla="*/ 721360 h 4571046"/>
              <a:gd name="connsiteX3" fmla="*/ 4816475 w 4816475"/>
              <a:gd name="connsiteY3" fmla="*/ 2163603 h 4571046"/>
              <a:gd name="connsiteX4" fmla="*/ 3612753 w 4816475"/>
              <a:gd name="connsiteY4" fmla="*/ 4571046 h 4571046"/>
              <a:gd name="connsiteX5" fmla="*/ 1203722 w 4816475"/>
              <a:gd name="connsiteY5" fmla="*/ 4571046 h 4571046"/>
              <a:gd name="connsiteX6" fmla="*/ 0 w 4816475"/>
              <a:gd name="connsiteY6" fmla="*/ 2163603 h 4571046"/>
              <a:gd name="connsiteX0" fmla="*/ 0 w 4958715"/>
              <a:gd name="connsiteY0" fmla="*/ 2163603 h 4571046"/>
              <a:gd name="connsiteX1" fmla="*/ 2199402 w 4958715"/>
              <a:gd name="connsiteY1" fmla="*/ 0 h 4571046"/>
              <a:gd name="connsiteX2" fmla="*/ 4608433 w 4958715"/>
              <a:gd name="connsiteY2" fmla="*/ 721360 h 4571046"/>
              <a:gd name="connsiteX3" fmla="*/ 4958715 w 4958715"/>
              <a:gd name="connsiteY3" fmla="*/ 2803683 h 4571046"/>
              <a:gd name="connsiteX4" fmla="*/ 3612753 w 4958715"/>
              <a:gd name="connsiteY4" fmla="*/ 4571046 h 4571046"/>
              <a:gd name="connsiteX5" fmla="*/ 1203722 w 4958715"/>
              <a:gd name="connsiteY5" fmla="*/ 4571046 h 4571046"/>
              <a:gd name="connsiteX6" fmla="*/ 0 w 4958715"/>
              <a:gd name="connsiteY6" fmla="*/ 2163603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1161050 w 4916043"/>
              <a:gd name="connsiteY5" fmla="*/ 4571046 h 4571046"/>
              <a:gd name="connsiteX6" fmla="*/ 0 w 4916043"/>
              <a:gd name="connsiteY6" fmla="*/ 1273587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21098 w 4916043"/>
              <a:gd name="connsiteY5" fmla="*/ 3815142 h 4571046"/>
              <a:gd name="connsiteX6" fmla="*/ 0 w 4916043"/>
              <a:gd name="connsiteY6" fmla="*/ 1273587 h 4571046"/>
              <a:gd name="connsiteX0" fmla="*/ 0 w 4916043"/>
              <a:gd name="connsiteY0" fmla="*/ 1273587 h 5066346"/>
              <a:gd name="connsiteX1" fmla="*/ 2156730 w 4916043"/>
              <a:gd name="connsiteY1" fmla="*/ 0 h 5066346"/>
              <a:gd name="connsiteX2" fmla="*/ 4565761 w 4916043"/>
              <a:gd name="connsiteY2" fmla="*/ 721360 h 5066346"/>
              <a:gd name="connsiteX3" fmla="*/ 4916043 w 4916043"/>
              <a:gd name="connsiteY3" fmla="*/ 2803683 h 5066346"/>
              <a:gd name="connsiteX4" fmla="*/ 2236581 w 4916043"/>
              <a:gd name="connsiteY4" fmla="*/ 5066346 h 5066346"/>
              <a:gd name="connsiteX5" fmla="*/ 21098 w 4916043"/>
              <a:gd name="connsiteY5" fmla="*/ 3815142 h 5066346"/>
              <a:gd name="connsiteX6" fmla="*/ 0 w 4916043"/>
              <a:gd name="connsiteY6" fmla="*/ 1273587 h 5066346"/>
              <a:gd name="connsiteX0" fmla="*/ 0 w 4565761"/>
              <a:gd name="connsiteY0" fmla="*/ 1273587 h 5066346"/>
              <a:gd name="connsiteX1" fmla="*/ 2156730 w 4565761"/>
              <a:gd name="connsiteY1" fmla="*/ 0 h 5066346"/>
              <a:gd name="connsiteX2" fmla="*/ 4565761 w 4565761"/>
              <a:gd name="connsiteY2" fmla="*/ 721360 h 5066346"/>
              <a:gd name="connsiteX3" fmla="*/ 4405503 w 4565761"/>
              <a:gd name="connsiteY3" fmla="*/ 3801903 h 5066346"/>
              <a:gd name="connsiteX4" fmla="*/ 2236581 w 4565761"/>
              <a:gd name="connsiteY4" fmla="*/ 5066346 h 5066346"/>
              <a:gd name="connsiteX5" fmla="*/ 21098 w 4565761"/>
              <a:gd name="connsiteY5" fmla="*/ 3815142 h 5066346"/>
              <a:gd name="connsiteX6" fmla="*/ 0 w 4565761"/>
              <a:gd name="connsiteY6" fmla="*/ 1273587 h 5066346"/>
              <a:gd name="connsiteX0" fmla="*/ 0 w 4405503"/>
              <a:gd name="connsiteY0" fmla="*/ 1273587 h 5066346"/>
              <a:gd name="connsiteX1" fmla="*/ 2156730 w 4405503"/>
              <a:gd name="connsiteY1" fmla="*/ 0 h 5066346"/>
              <a:gd name="connsiteX2" fmla="*/ 4398121 w 4405503"/>
              <a:gd name="connsiteY2" fmla="*/ 1277620 h 5066346"/>
              <a:gd name="connsiteX3" fmla="*/ 4405503 w 4405503"/>
              <a:gd name="connsiteY3" fmla="*/ 3801903 h 5066346"/>
              <a:gd name="connsiteX4" fmla="*/ 2236581 w 4405503"/>
              <a:gd name="connsiteY4" fmla="*/ 5066346 h 5066346"/>
              <a:gd name="connsiteX5" fmla="*/ 21098 w 4405503"/>
              <a:gd name="connsiteY5" fmla="*/ 3815142 h 5066346"/>
              <a:gd name="connsiteX6" fmla="*/ 0 w 4405503"/>
              <a:gd name="connsiteY6" fmla="*/ 1273587 h 506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5503" h="5066346">
                <a:moveTo>
                  <a:pt x="0" y="1273587"/>
                </a:moveTo>
                <a:lnTo>
                  <a:pt x="2156730" y="0"/>
                </a:lnTo>
                <a:lnTo>
                  <a:pt x="4398121" y="1277620"/>
                </a:lnTo>
                <a:cubicBezTo>
                  <a:pt x="4400582" y="2119048"/>
                  <a:pt x="4403042" y="2960475"/>
                  <a:pt x="4405503" y="3801903"/>
                </a:cubicBezTo>
                <a:lnTo>
                  <a:pt x="2236581" y="5066346"/>
                </a:lnTo>
                <a:lnTo>
                  <a:pt x="21098" y="3815142"/>
                </a:lnTo>
                <a:lnTo>
                  <a:pt x="0" y="1273587"/>
                </a:lnTo>
                <a:close/>
              </a:path>
            </a:pathLst>
          </a:custGeom>
          <a:solidFill>
            <a:schemeClr val="bg1">
              <a:lumMod val="95000"/>
            </a:schemeClr>
          </a:solidFill>
        </p:spPr>
        <p:txBody>
          <a:bodyPr anchor="ctr">
            <a:noAutofit/>
          </a:bodyPr>
          <a:lstStyle>
            <a:lvl1pPr marL="0" indent="0" algn="ctr">
              <a:buNone/>
              <a:defRPr sz="1000">
                <a:solidFill>
                  <a:schemeClr val="accent6"/>
                </a:solidFill>
              </a:defRPr>
            </a:lvl1pPr>
          </a:lstStyle>
          <a:p>
            <a:r>
              <a:rPr lang="en-US" altLang="zh-CN"/>
              <a:t>Click icon to add picture</a:t>
            </a:r>
            <a:endParaRPr lang="zh-CN" altLang="en-US"/>
          </a:p>
        </p:txBody>
      </p:sp>
      <p:sp>
        <p:nvSpPr>
          <p:cNvPr id="42" name="Content placeholder 47">
            <a:extLst>
              <a:ext uri="{FF2B5EF4-FFF2-40B4-BE49-F238E27FC236}">
                <a16:creationId xmlns:a16="http://schemas.microsoft.com/office/drawing/2014/main" id="{A9ECEF10-95EB-4F03-B3B1-8FC0E421618E}"/>
              </a:ext>
            </a:extLst>
          </p:cNvPr>
          <p:cNvSpPr>
            <a:spLocks noGrp="1"/>
          </p:cNvSpPr>
          <p:nvPr>
            <p:ph type="pic" sz="quarter" idx="58"/>
          </p:nvPr>
        </p:nvSpPr>
        <p:spPr>
          <a:xfrm>
            <a:off x="3109346" y="2073439"/>
            <a:ext cx="1621032" cy="1841551"/>
          </a:xfrm>
          <a:custGeom>
            <a:avLst/>
            <a:gdLst>
              <a:gd name="connsiteX0" fmla="*/ 0 w 4816475"/>
              <a:gd name="connsiteY0" fmla="*/ 2407444 h 4814888"/>
              <a:gd name="connsiteX1" fmla="*/ 1203722 w 4816475"/>
              <a:gd name="connsiteY1" fmla="*/ 1 h 4814888"/>
              <a:gd name="connsiteX2" fmla="*/ 3612753 w 4816475"/>
              <a:gd name="connsiteY2" fmla="*/ 1 h 4814888"/>
              <a:gd name="connsiteX3" fmla="*/ 4816475 w 4816475"/>
              <a:gd name="connsiteY3" fmla="*/ 2407444 h 4814888"/>
              <a:gd name="connsiteX4" fmla="*/ 3612753 w 4816475"/>
              <a:gd name="connsiteY4" fmla="*/ 4814887 h 4814888"/>
              <a:gd name="connsiteX5" fmla="*/ 1203722 w 4816475"/>
              <a:gd name="connsiteY5" fmla="*/ 4814887 h 4814888"/>
              <a:gd name="connsiteX6" fmla="*/ 0 w 4816475"/>
              <a:gd name="connsiteY6" fmla="*/ 2407444 h 4814888"/>
              <a:gd name="connsiteX0" fmla="*/ 0 w 4816475"/>
              <a:gd name="connsiteY0" fmla="*/ 2407443 h 4814886"/>
              <a:gd name="connsiteX1" fmla="*/ 2199402 w 4816475"/>
              <a:gd name="connsiteY1" fmla="*/ 243840 h 4814886"/>
              <a:gd name="connsiteX2" fmla="*/ 3612753 w 4816475"/>
              <a:gd name="connsiteY2" fmla="*/ 0 h 4814886"/>
              <a:gd name="connsiteX3" fmla="*/ 4816475 w 4816475"/>
              <a:gd name="connsiteY3" fmla="*/ 2407443 h 4814886"/>
              <a:gd name="connsiteX4" fmla="*/ 3612753 w 4816475"/>
              <a:gd name="connsiteY4" fmla="*/ 4814886 h 4814886"/>
              <a:gd name="connsiteX5" fmla="*/ 1203722 w 4816475"/>
              <a:gd name="connsiteY5" fmla="*/ 4814886 h 4814886"/>
              <a:gd name="connsiteX6" fmla="*/ 0 w 4816475"/>
              <a:gd name="connsiteY6" fmla="*/ 2407443 h 4814886"/>
              <a:gd name="connsiteX0" fmla="*/ 0 w 4816475"/>
              <a:gd name="connsiteY0" fmla="*/ 2163603 h 4571046"/>
              <a:gd name="connsiteX1" fmla="*/ 2199402 w 4816475"/>
              <a:gd name="connsiteY1" fmla="*/ 0 h 4571046"/>
              <a:gd name="connsiteX2" fmla="*/ 4608433 w 4816475"/>
              <a:gd name="connsiteY2" fmla="*/ 721360 h 4571046"/>
              <a:gd name="connsiteX3" fmla="*/ 4816475 w 4816475"/>
              <a:gd name="connsiteY3" fmla="*/ 2163603 h 4571046"/>
              <a:gd name="connsiteX4" fmla="*/ 3612753 w 4816475"/>
              <a:gd name="connsiteY4" fmla="*/ 4571046 h 4571046"/>
              <a:gd name="connsiteX5" fmla="*/ 1203722 w 4816475"/>
              <a:gd name="connsiteY5" fmla="*/ 4571046 h 4571046"/>
              <a:gd name="connsiteX6" fmla="*/ 0 w 4816475"/>
              <a:gd name="connsiteY6" fmla="*/ 2163603 h 4571046"/>
              <a:gd name="connsiteX0" fmla="*/ 0 w 4958715"/>
              <a:gd name="connsiteY0" fmla="*/ 2163603 h 4571046"/>
              <a:gd name="connsiteX1" fmla="*/ 2199402 w 4958715"/>
              <a:gd name="connsiteY1" fmla="*/ 0 h 4571046"/>
              <a:gd name="connsiteX2" fmla="*/ 4608433 w 4958715"/>
              <a:gd name="connsiteY2" fmla="*/ 721360 h 4571046"/>
              <a:gd name="connsiteX3" fmla="*/ 4958715 w 4958715"/>
              <a:gd name="connsiteY3" fmla="*/ 2803683 h 4571046"/>
              <a:gd name="connsiteX4" fmla="*/ 3612753 w 4958715"/>
              <a:gd name="connsiteY4" fmla="*/ 4571046 h 4571046"/>
              <a:gd name="connsiteX5" fmla="*/ 1203722 w 4958715"/>
              <a:gd name="connsiteY5" fmla="*/ 4571046 h 4571046"/>
              <a:gd name="connsiteX6" fmla="*/ 0 w 4958715"/>
              <a:gd name="connsiteY6" fmla="*/ 2163603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1161050 w 4916043"/>
              <a:gd name="connsiteY5" fmla="*/ 4571046 h 4571046"/>
              <a:gd name="connsiteX6" fmla="*/ 0 w 4916043"/>
              <a:gd name="connsiteY6" fmla="*/ 1273587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21098 w 4916043"/>
              <a:gd name="connsiteY5" fmla="*/ 3815142 h 4571046"/>
              <a:gd name="connsiteX6" fmla="*/ 0 w 4916043"/>
              <a:gd name="connsiteY6" fmla="*/ 1273587 h 4571046"/>
              <a:gd name="connsiteX0" fmla="*/ 0 w 4916043"/>
              <a:gd name="connsiteY0" fmla="*/ 1273587 h 5066346"/>
              <a:gd name="connsiteX1" fmla="*/ 2156730 w 4916043"/>
              <a:gd name="connsiteY1" fmla="*/ 0 h 5066346"/>
              <a:gd name="connsiteX2" fmla="*/ 4565761 w 4916043"/>
              <a:gd name="connsiteY2" fmla="*/ 721360 h 5066346"/>
              <a:gd name="connsiteX3" fmla="*/ 4916043 w 4916043"/>
              <a:gd name="connsiteY3" fmla="*/ 2803683 h 5066346"/>
              <a:gd name="connsiteX4" fmla="*/ 2236581 w 4916043"/>
              <a:gd name="connsiteY4" fmla="*/ 5066346 h 5066346"/>
              <a:gd name="connsiteX5" fmla="*/ 21098 w 4916043"/>
              <a:gd name="connsiteY5" fmla="*/ 3815142 h 5066346"/>
              <a:gd name="connsiteX6" fmla="*/ 0 w 4916043"/>
              <a:gd name="connsiteY6" fmla="*/ 1273587 h 5066346"/>
              <a:gd name="connsiteX0" fmla="*/ 0 w 4565761"/>
              <a:gd name="connsiteY0" fmla="*/ 1273587 h 5066346"/>
              <a:gd name="connsiteX1" fmla="*/ 2156730 w 4565761"/>
              <a:gd name="connsiteY1" fmla="*/ 0 h 5066346"/>
              <a:gd name="connsiteX2" fmla="*/ 4565761 w 4565761"/>
              <a:gd name="connsiteY2" fmla="*/ 721360 h 5066346"/>
              <a:gd name="connsiteX3" fmla="*/ 4405503 w 4565761"/>
              <a:gd name="connsiteY3" fmla="*/ 3801903 h 5066346"/>
              <a:gd name="connsiteX4" fmla="*/ 2236581 w 4565761"/>
              <a:gd name="connsiteY4" fmla="*/ 5066346 h 5066346"/>
              <a:gd name="connsiteX5" fmla="*/ 21098 w 4565761"/>
              <a:gd name="connsiteY5" fmla="*/ 3815142 h 5066346"/>
              <a:gd name="connsiteX6" fmla="*/ 0 w 4565761"/>
              <a:gd name="connsiteY6" fmla="*/ 1273587 h 5066346"/>
              <a:gd name="connsiteX0" fmla="*/ 0 w 4405503"/>
              <a:gd name="connsiteY0" fmla="*/ 1273587 h 5066346"/>
              <a:gd name="connsiteX1" fmla="*/ 2156730 w 4405503"/>
              <a:gd name="connsiteY1" fmla="*/ 0 h 5066346"/>
              <a:gd name="connsiteX2" fmla="*/ 4398121 w 4405503"/>
              <a:gd name="connsiteY2" fmla="*/ 1277620 h 5066346"/>
              <a:gd name="connsiteX3" fmla="*/ 4405503 w 4405503"/>
              <a:gd name="connsiteY3" fmla="*/ 3801903 h 5066346"/>
              <a:gd name="connsiteX4" fmla="*/ 2236581 w 4405503"/>
              <a:gd name="connsiteY4" fmla="*/ 5066346 h 5066346"/>
              <a:gd name="connsiteX5" fmla="*/ 21098 w 4405503"/>
              <a:gd name="connsiteY5" fmla="*/ 3815142 h 5066346"/>
              <a:gd name="connsiteX6" fmla="*/ 0 w 4405503"/>
              <a:gd name="connsiteY6" fmla="*/ 1273587 h 506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5503" h="5066346">
                <a:moveTo>
                  <a:pt x="0" y="1273587"/>
                </a:moveTo>
                <a:lnTo>
                  <a:pt x="2156730" y="0"/>
                </a:lnTo>
                <a:lnTo>
                  <a:pt x="4398121" y="1277620"/>
                </a:lnTo>
                <a:cubicBezTo>
                  <a:pt x="4400582" y="2119048"/>
                  <a:pt x="4403042" y="2960475"/>
                  <a:pt x="4405503" y="3801903"/>
                </a:cubicBezTo>
                <a:lnTo>
                  <a:pt x="2236581" y="5066346"/>
                </a:lnTo>
                <a:lnTo>
                  <a:pt x="21098" y="3815142"/>
                </a:lnTo>
                <a:lnTo>
                  <a:pt x="0" y="1273587"/>
                </a:lnTo>
                <a:close/>
              </a:path>
            </a:pathLst>
          </a:custGeom>
          <a:solidFill>
            <a:schemeClr val="bg1">
              <a:lumMod val="95000"/>
            </a:schemeClr>
          </a:solidFill>
        </p:spPr>
        <p:txBody>
          <a:bodyPr anchor="ctr">
            <a:noAutofit/>
          </a:bodyPr>
          <a:lstStyle>
            <a:lvl1pPr marL="0" indent="0" algn="ctr">
              <a:buNone/>
              <a:defRPr sz="1000">
                <a:solidFill>
                  <a:schemeClr val="accent6"/>
                </a:solidFill>
              </a:defRPr>
            </a:lvl1pPr>
          </a:lstStyle>
          <a:p>
            <a:r>
              <a:rPr lang="en-US" altLang="zh-CN"/>
              <a:t>Click icon to add picture</a:t>
            </a:r>
            <a:endParaRPr lang="zh-CN" altLang="en-US"/>
          </a:p>
        </p:txBody>
      </p:sp>
      <p:sp>
        <p:nvSpPr>
          <p:cNvPr id="43" name="Content placeholder 47">
            <a:extLst>
              <a:ext uri="{FF2B5EF4-FFF2-40B4-BE49-F238E27FC236}">
                <a16:creationId xmlns:a16="http://schemas.microsoft.com/office/drawing/2014/main" id="{12D92FE1-9874-49B8-8FDC-F903A4843015}"/>
              </a:ext>
            </a:extLst>
          </p:cNvPr>
          <p:cNvSpPr>
            <a:spLocks noGrp="1"/>
          </p:cNvSpPr>
          <p:nvPr>
            <p:ph type="pic" sz="quarter" idx="59"/>
          </p:nvPr>
        </p:nvSpPr>
        <p:spPr>
          <a:xfrm>
            <a:off x="5235410" y="2073439"/>
            <a:ext cx="1621032" cy="1841551"/>
          </a:xfrm>
          <a:custGeom>
            <a:avLst/>
            <a:gdLst>
              <a:gd name="connsiteX0" fmla="*/ 0 w 4816475"/>
              <a:gd name="connsiteY0" fmla="*/ 2407444 h 4814888"/>
              <a:gd name="connsiteX1" fmla="*/ 1203722 w 4816475"/>
              <a:gd name="connsiteY1" fmla="*/ 1 h 4814888"/>
              <a:gd name="connsiteX2" fmla="*/ 3612753 w 4816475"/>
              <a:gd name="connsiteY2" fmla="*/ 1 h 4814888"/>
              <a:gd name="connsiteX3" fmla="*/ 4816475 w 4816475"/>
              <a:gd name="connsiteY3" fmla="*/ 2407444 h 4814888"/>
              <a:gd name="connsiteX4" fmla="*/ 3612753 w 4816475"/>
              <a:gd name="connsiteY4" fmla="*/ 4814887 h 4814888"/>
              <a:gd name="connsiteX5" fmla="*/ 1203722 w 4816475"/>
              <a:gd name="connsiteY5" fmla="*/ 4814887 h 4814888"/>
              <a:gd name="connsiteX6" fmla="*/ 0 w 4816475"/>
              <a:gd name="connsiteY6" fmla="*/ 2407444 h 4814888"/>
              <a:gd name="connsiteX0" fmla="*/ 0 w 4816475"/>
              <a:gd name="connsiteY0" fmla="*/ 2407443 h 4814886"/>
              <a:gd name="connsiteX1" fmla="*/ 2199402 w 4816475"/>
              <a:gd name="connsiteY1" fmla="*/ 243840 h 4814886"/>
              <a:gd name="connsiteX2" fmla="*/ 3612753 w 4816475"/>
              <a:gd name="connsiteY2" fmla="*/ 0 h 4814886"/>
              <a:gd name="connsiteX3" fmla="*/ 4816475 w 4816475"/>
              <a:gd name="connsiteY3" fmla="*/ 2407443 h 4814886"/>
              <a:gd name="connsiteX4" fmla="*/ 3612753 w 4816475"/>
              <a:gd name="connsiteY4" fmla="*/ 4814886 h 4814886"/>
              <a:gd name="connsiteX5" fmla="*/ 1203722 w 4816475"/>
              <a:gd name="connsiteY5" fmla="*/ 4814886 h 4814886"/>
              <a:gd name="connsiteX6" fmla="*/ 0 w 4816475"/>
              <a:gd name="connsiteY6" fmla="*/ 2407443 h 4814886"/>
              <a:gd name="connsiteX0" fmla="*/ 0 w 4816475"/>
              <a:gd name="connsiteY0" fmla="*/ 2163603 h 4571046"/>
              <a:gd name="connsiteX1" fmla="*/ 2199402 w 4816475"/>
              <a:gd name="connsiteY1" fmla="*/ 0 h 4571046"/>
              <a:gd name="connsiteX2" fmla="*/ 4608433 w 4816475"/>
              <a:gd name="connsiteY2" fmla="*/ 721360 h 4571046"/>
              <a:gd name="connsiteX3" fmla="*/ 4816475 w 4816475"/>
              <a:gd name="connsiteY3" fmla="*/ 2163603 h 4571046"/>
              <a:gd name="connsiteX4" fmla="*/ 3612753 w 4816475"/>
              <a:gd name="connsiteY4" fmla="*/ 4571046 h 4571046"/>
              <a:gd name="connsiteX5" fmla="*/ 1203722 w 4816475"/>
              <a:gd name="connsiteY5" fmla="*/ 4571046 h 4571046"/>
              <a:gd name="connsiteX6" fmla="*/ 0 w 4816475"/>
              <a:gd name="connsiteY6" fmla="*/ 2163603 h 4571046"/>
              <a:gd name="connsiteX0" fmla="*/ 0 w 4958715"/>
              <a:gd name="connsiteY0" fmla="*/ 2163603 h 4571046"/>
              <a:gd name="connsiteX1" fmla="*/ 2199402 w 4958715"/>
              <a:gd name="connsiteY1" fmla="*/ 0 h 4571046"/>
              <a:gd name="connsiteX2" fmla="*/ 4608433 w 4958715"/>
              <a:gd name="connsiteY2" fmla="*/ 721360 h 4571046"/>
              <a:gd name="connsiteX3" fmla="*/ 4958715 w 4958715"/>
              <a:gd name="connsiteY3" fmla="*/ 2803683 h 4571046"/>
              <a:gd name="connsiteX4" fmla="*/ 3612753 w 4958715"/>
              <a:gd name="connsiteY4" fmla="*/ 4571046 h 4571046"/>
              <a:gd name="connsiteX5" fmla="*/ 1203722 w 4958715"/>
              <a:gd name="connsiteY5" fmla="*/ 4571046 h 4571046"/>
              <a:gd name="connsiteX6" fmla="*/ 0 w 4958715"/>
              <a:gd name="connsiteY6" fmla="*/ 2163603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1161050 w 4916043"/>
              <a:gd name="connsiteY5" fmla="*/ 4571046 h 4571046"/>
              <a:gd name="connsiteX6" fmla="*/ 0 w 4916043"/>
              <a:gd name="connsiteY6" fmla="*/ 1273587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21098 w 4916043"/>
              <a:gd name="connsiteY5" fmla="*/ 3815142 h 4571046"/>
              <a:gd name="connsiteX6" fmla="*/ 0 w 4916043"/>
              <a:gd name="connsiteY6" fmla="*/ 1273587 h 4571046"/>
              <a:gd name="connsiteX0" fmla="*/ 0 w 4916043"/>
              <a:gd name="connsiteY0" fmla="*/ 1273587 h 5066346"/>
              <a:gd name="connsiteX1" fmla="*/ 2156730 w 4916043"/>
              <a:gd name="connsiteY1" fmla="*/ 0 h 5066346"/>
              <a:gd name="connsiteX2" fmla="*/ 4565761 w 4916043"/>
              <a:gd name="connsiteY2" fmla="*/ 721360 h 5066346"/>
              <a:gd name="connsiteX3" fmla="*/ 4916043 w 4916043"/>
              <a:gd name="connsiteY3" fmla="*/ 2803683 h 5066346"/>
              <a:gd name="connsiteX4" fmla="*/ 2236581 w 4916043"/>
              <a:gd name="connsiteY4" fmla="*/ 5066346 h 5066346"/>
              <a:gd name="connsiteX5" fmla="*/ 21098 w 4916043"/>
              <a:gd name="connsiteY5" fmla="*/ 3815142 h 5066346"/>
              <a:gd name="connsiteX6" fmla="*/ 0 w 4916043"/>
              <a:gd name="connsiteY6" fmla="*/ 1273587 h 5066346"/>
              <a:gd name="connsiteX0" fmla="*/ 0 w 4565761"/>
              <a:gd name="connsiteY0" fmla="*/ 1273587 h 5066346"/>
              <a:gd name="connsiteX1" fmla="*/ 2156730 w 4565761"/>
              <a:gd name="connsiteY1" fmla="*/ 0 h 5066346"/>
              <a:gd name="connsiteX2" fmla="*/ 4565761 w 4565761"/>
              <a:gd name="connsiteY2" fmla="*/ 721360 h 5066346"/>
              <a:gd name="connsiteX3" fmla="*/ 4405503 w 4565761"/>
              <a:gd name="connsiteY3" fmla="*/ 3801903 h 5066346"/>
              <a:gd name="connsiteX4" fmla="*/ 2236581 w 4565761"/>
              <a:gd name="connsiteY4" fmla="*/ 5066346 h 5066346"/>
              <a:gd name="connsiteX5" fmla="*/ 21098 w 4565761"/>
              <a:gd name="connsiteY5" fmla="*/ 3815142 h 5066346"/>
              <a:gd name="connsiteX6" fmla="*/ 0 w 4565761"/>
              <a:gd name="connsiteY6" fmla="*/ 1273587 h 5066346"/>
              <a:gd name="connsiteX0" fmla="*/ 0 w 4405503"/>
              <a:gd name="connsiteY0" fmla="*/ 1273587 h 5066346"/>
              <a:gd name="connsiteX1" fmla="*/ 2156730 w 4405503"/>
              <a:gd name="connsiteY1" fmla="*/ 0 h 5066346"/>
              <a:gd name="connsiteX2" fmla="*/ 4398121 w 4405503"/>
              <a:gd name="connsiteY2" fmla="*/ 1277620 h 5066346"/>
              <a:gd name="connsiteX3" fmla="*/ 4405503 w 4405503"/>
              <a:gd name="connsiteY3" fmla="*/ 3801903 h 5066346"/>
              <a:gd name="connsiteX4" fmla="*/ 2236581 w 4405503"/>
              <a:gd name="connsiteY4" fmla="*/ 5066346 h 5066346"/>
              <a:gd name="connsiteX5" fmla="*/ 21098 w 4405503"/>
              <a:gd name="connsiteY5" fmla="*/ 3815142 h 5066346"/>
              <a:gd name="connsiteX6" fmla="*/ 0 w 4405503"/>
              <a:gd name="connsiteY6" fmla="*/ 1273587 h 506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5503" h="5066346">
                <a:moveTo>
                  <a:pt x="0" y="1273587"/>
                </a:moveTo>
                <a:lnTo>
                  <a:pt x="2156730" y="0"/>
                </a:lnTo>
                <a:lnTo>
                  <a:pt x="4398121" y="1277620"/>
                </a:lnTo>
                <a:cubicBezTo>
                  <a:pt x="4400582" y="2119048"/>
                  <a:pt x="4403042" y="2960475"/>
                  <a:pt x="4405503" y="3801903"/>
                </a:cubicBezTo>
                <a:lnTo>
                  <a:pt x="2236581" y="5066346"/>
                </a:lnTo>
                <a:lnTo>
                  <a:pt x="21098" y="3815142"/>
                </a:lnTo>
                <a:lnTo>
                  <a:pt x="0" y="1273587"/>
                </a:lnTo>
                <a:close/>
              </a:path>
            </a:pathLst>
          </a:custGeom>
          <a:solidFill>
            <a:schemeClr val="bg1">
              <a:lumMod val="95000"/>
            </a:schemeClr>
          </a:solidFill>
        </p:spPr>
        <p:txBody>
          <a:bodyPr anchor="ctr">
            <a:noAutofit/>
          </a:bodyPr>
          <a:lstStyle>
            <a:lvl1pPr marL="0" indent="0" algn="ctr">
              <a:buNone/>
              <a:defRPr sz="1000">
                <a:solidFill>
                  <a:schemeClr val="accent6"/>
                </a:solidFill>
              </a:defRPr>
            </a:lvl1pPr>
          </a:lstStyle>
          <a:p>
            <a:r>
              <a:rPr lang="en-US" altLang="zh-CN"/>
              <a:t>Click icon to add picture</a:t>
            </a:r>
            <a:endParaRPr lang="zh-CN" altLang="en-US"/>
          </a:p>
        </p:txBody>
      </p:sp>
      <p:sp>
        <p:nvSpPr>
          <p:cNvPr id="44" name="Content placeholder 47">
            <a:extLst>
              <a:ext uri="{FF2B5EF4-FFF2-40B4-BE49-F238E27FC236}">
                <a16:creationId xmlns:a16="http://schemas.microsoft.com/office/drawing/2014/main" id="{12070F52-AB91-476E-9FE0-5403568A11DD}"/>
              </a:ext>
            </a:extLst>
          </p:cNvPr>
          <p:cNvSpPr>
            <a:spLocks noGrp="1"/>
          </p:cNvSpPr>
          <p:nvPr>
            <p:ph type="pic" sz="quarter" idx="60"/>
          </p:nvPr>
        </p:nvSpPr>
        <p:spPr>
          <a:xfrm>
            <a:off x="7361474" y="2073439"/>
            <a:ext cx="1621032" cy="1841551"/>
          </a:xfrm>
          <a:custGeom>
            <a:avLst/>
            <a:gdLst>
              <a:gd name="connsiteX0" fmla="*/ 0 w 4816475"/>
              <a:gd name="connsiteY0" fmla="*/ 2407444 h 4814888"/>
              <a:gd name="connsiteX1" fmla="*/ 1203722 w 4816475"/>
              <a:gd name="connsiteY1" fmla="*/ 1 h 4814888"/>
              <a:gd name="connsiteX2" fmla="*/ 3612753 w 4816475"/>
              <a:gd name="connsiteY2" fmla="*/ 1 h 4814888"/>
              <a:gd name="connsiteX3" fmla="*/ 4816475 w 4816475"/>
              <a:gd name="connsiteY3" fmla="*/ 2407444 h 4814888"/>
              <a:gd name="connsiteX4" fmla="*/ 3612753 w 4816475"/>
              <a:gd name="connsiteY4" fmla="*/ 4814887 h 4814888"/>
              <a:gd name="connsiteX5" fmla="*/ 1203722 w 4816475"/>
              <a:gd name="connsiteY5" fmla="*/ 4814887 h 4814888"/>
              <a:gd name="connsiteX6" fmla="*/ 0 w 4816475"/>
              <a:gd name="connsiteY6" fmla="*/ 2407444 h 4814888"/>
              <a:gd name="connsiteX0" fmla="*/ 0 w 4816475"/>
              <a:gd name="connsiteY0" fmla="*/ 2407443 h 4814886"/>
              <a:gd name="connsiteX1" fmla="*/ 2199402 w 4816475"/>
              <a:gd name="connsiteY1" fmla="*/ 243840 h 4814886"/>
              <a:gd name="connsiteX2" fmla="*/ 3612753 w 4816475"/>
              <a:gd name="connsiteY2" fmla="*/ 0 h 4814886"/>
              <a:gd name="connsiteX3" fmla="*/ 4816475 w 4816475"/>
              <a:gd name="connsiteY3" fmla="*/ 2407443 h 4814886"/>
              <a:gd name="connsiteX4" fmla="*/ 3612753 w 4816475"/>
              <a:gd name="connsiteY4" fmla="*/ 4814886 h 4814886"/>
              <a:gd name="connsiteX5" fmla="*/ 1203722 w 4816475"/>
              <a:gd name="connsiteY5" fmla="*/ 4814886 h 4814886"/>
              <a:gd name="connsiteX6" fmla="*/ 0 w 4816475"/>
              <a:gd name="connsiteY6" fmla="*/ 2407443 h 4814886"/>
              <a:gd name="connsiteX0" fmla="*/ 0 w 4816475"/>
              <a:gd name="connsiteY0" fmla="*/ 2163603 h 4571046"/>
              <a:gd name="connsiteX1" fmla="*/ 2199402 w 4816475"/>
              <a:gd name="connsiteY1" fmla="*/ 0 h 4571046"/>
              <a:gd name="connsiteX2" fmla="*/ 4608433 w 4816475"/>
              <a:gd name="connsiteY2" fmla="*/ 721360 h 4571046"/>
              <a:gd name="connsiteX3" fmla="*/ 4816475 w 4816475"/>
              <a:gd name="connsiteY3" fmla="*/ 2163603 h 4571046"/>
              <a:gd name="connsiteX4" fmla="*/ 3612753 w 4816475"/>
              <a:gd name="connsiteY4" fmla="*/ 4571046 h 4571046"/>
              <a:gd name="connsiteX5" fmla="*/ 1203722 w 4816475"/>
              <a:gd name="connsiteY5" fmla="*/ 4571046 h 4571046"/>
              <a:gd name="connsiteX6" fmla="*/ 0 w 4816475"/>
              <a:gd name="connsiteY6" fmla="*/ 2163603 h 4571046"/>
              <a:gd name="connsiteX0" fmla="*/ 0 w 4958715"/>
              <a:gd name="connsiteY0" fmla="*/ 2163603 h 4571046"/>
              <a:gd name="connsiteX1" fmla="*/ 2199402 w 4958715"/>
              <a:gd name="connsiteY1" fmla="*/ 0 h 4571046"/>
              <a:gd name="connsiteX2" fmla="*/ 4608433 w 4958715"/>
              <a:gd name="connsiteY2" fmla="*/ 721360 h 4571046"/>
              <a:gd name="connsiteX3" fmla="*/ 4958715 w 4958715"/>
              <a:gd name="connsiteY3" fmla="*/ 2803683 h 4571046"/>
              <a:gd name="connsiteX4" fmla="*/ 3612753 w 4958715"/>
              <a:gd name="connsiteY4" fmla="*/ 4571046 h 4571046"/>
              <a:gd name="connsiteX5" fmla="*/ 1203722 w 4958715"/>
              <a:gd name="connsiteY5" fmla="*/ 4571046 h 4571046"/>
              <a:gd name="connsiteX6" fmla="*/ 0 w 4958715"/>
              <a:gd name="connsiteY6" fmla="*/ 2163603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1161050 w 4916043"/>
              <a:gd name="connsiteY5" fmla="*/ 4571046 h 4571046"/>
              <a:gd name="connsiteX6" fmla="*/ 0 w 4916043"/>
              <a:gd name="connsiteY6" fmla="*/ 1273587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21098 w 4916043"/>
              <a:gd name="connsiteY5" fmla="*/ 3815142 h 4571046"/>
              <a:gd name="connsiteX6" fmla="*/ 0 w 4916043"/>
              <a:gd name="connsiteY6" fmla="*/ 1273587 h 4571046"/>
              <a:gd name="connsiteX0" fmla="*/ 0 w 4916043"/>
              <a:gd name="connsiteY0" fmla="*/ 1273587 h 5066346"/>
              <a:gd name="connsiteX1" fmla="*/ 2156730 w 4916043"/>
              <a:gd name="connsiteY1" fmla="*/ 0 h 5066346"/>
              <a:gd name="connsiteX2" fmla="*/ 4565761 w 4916043"/>
              <a:gd name="connsiteY2" fmla="*/ 721360 h 5066346"/>
              <a:gd name="connsiteX3" fmla="*/ 4916043 w 4916043"/>
              <a:gd name="connsiteY3" fmla="*/ 2803683 h 5066346"/>
              <a:gd name="connsiteX4" fmla="*/ 2236581 w 4916043"/>
              <a:gd name="connsiteY4" fmla="*/ 5066346 h 5066346"/>
              <a:gd name="connsiteX5" fmla="*/ 21098 w 4916043"/>
              <a:gd name="connsiteY5" fmla="*/ 3815142 h 5066346"/>
              <a:gd name="connsiteX6" fmla="*/ 0 w 4916043"/>
              <a:gd name="connsiteY6" fmla="*/ 1273587 h 5066346"/>
              <a:gd name="connsiteX0" fmla="*/ 0 w 4565761"/>
              <a:gd name="connsiteY0" fmla="*/ 1273587 h 5066346"/>
              <a:gd name="connsiteX1" fmla="*/ 2156730 w 4565761"/>
              <a:gd name="connsiteY1" fmla="*/ 0 h 5066346"/>
              <a:gd name="connsiteX2" fmla="*/ 4565761 w 4565761"/>
              <a:gd name="connsiteY2" fmla="*/ 721360 h 5066346"/>
              <a:gd name="connsiteX3" fmla="*/ 4405503 w 4565761"/>
              <a:gd name="connsiteY3" fmla="*/ 3801903 h 5066346"/>
              <a:gd name="connsiteX4" fmla="*/ 2236581 w 4565761"/>
              <a:gd name="connsiteY4" fmla="*/ 5066346 h 5066346"/>
              <a:gd name="connsiteX5" fmla="*/ 21098 w 4565761"/>
              <a:gd name="connsiteY5" fmla="*/ 3815142 h 5066346"/>
              <a:gd name="connsiteX6" fmla="*/ 0 w 4565761"/>
              <a:gd name="connsiteY6" fmla="*/ 1273587 h 5066346"/>
              <a:gd name="connsiteX0" fmla="*/ 0 w 4405503"/>
              <a:gd name="connsiteY0" fmla="*/ 1273587 h 5066346"/>
              <a:gd name="connsiteX1" fmla="*/ 2156730 w 4405503"/>
              <a:gd name="connsiteY1" fmla="*/ 0 h 5066346"/>
              <a:gd name="connsiteX2" fmla="*/ 4398121 w 4405503"/>
              <a:gd name="connsiteY2" fmla="*/ 1277620 h 5066346"/>
              <a:gd name="connsiteX3" fmla="*/ 4405503 w 4405503"/>
              <a:gd name="connsiteY3" fmla="*/ 3801903 h 5066346"/>
              <a:gd name="connsiteX4" fmla="*/ 2236581 w 4405503"/>
              <a:gd name="connsiteY4" fmla="*/ 5066346 h 5066346"/>
              <a:gd name="connsiteX5" fmla="*/ 21098 w 4405503"/>
              <a:gd name="connsiteY5" fmla="*/ 3815142 h 5066346"/>
              <a:gd name="connsiteX6" fmla="*/ 0 w 4405503"/>
              <a:gd name="connsiteY6" fmla="*/ 1273587 h 506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5503" h="5066346">
                <a:moveTo>
                  <a:pt x="0" y="1273587"/>
                </a:moveTo>
                <a:lnTo>
                  <a:pt x="2156730" y="0"/>
                </a:lnTo>
                <a:lnTo>
                  <a:pt x="4398121" y="1277620"/>
                </a:lnTo>
                <a:cubicBezTo>
                  <a:pt x="4400582" y="2119048"/>
                  <a:pt x="4403042" y="2960475"/>
                  <a:pt x="4405503" y="3801903"/>
                </a:cubicBezTo>
                <a:lnTo>
                  <a:pt x="2236581" y="5066346"/>
                </a:lnTo>
                <a:lnTo>
                  <a:pt x="21098" y="3815142"/>
                </a:lnTo>
                <a:lnTo>
                  <a:pt x="0" y="1273587"/>
                </a:lnTo>
                <a:close/>
              </a:path>
            </a:pathLst>
          </a:custGeom>
          <a:solidFill>
            <a:schemeClr val="bg1">
              <a:lumMod val="95000"/>
            </a:schemeClr>
          </a:solidFill>
        </p:spPr>
        <p:txBody>
          <a:bodyPr anchor="ctr">
            <a:noAutofit/>
          </a:bodyPr>
          <a:lstStyle>
            <a:lvl1pPr marL="0" indent="0" algn="ctr">
              <a:buNone/>
              <a:defRPr sz="1000">
                <a:solidFill>
                  <a:schemeClr val="accent6"/>
                </a:solidFill>
              </a:defRPr>
            </a:lvl1pPr>
          </a:lstStyle>
          <a:p>
            <a:r>
              <a:rPr lang="en-US" altLang="zh-CN"/>
              <a:t>Click icon to add picture</a:t>
            </a:r>
            <a:endParaRPr lang="zh-CN" altLang="en-US"/>
          </a:p>
        </p:txBody>
      </p:sp>
      <p:sp>
        <p:nvSpPr>
          <p:cNvPr id="45" name="Content placeholder 47">
            <a:extLst>
              <a:ext uri="{FF2B5EF4-FFF2-40B4-BE49-F238E27FC236}">
                <a16:creationId xmlns:a16="http://schemas.microsoft.com/office/drawing/2014/main" id="{13AE459B-26D7-43FC-BE0B-EF7B119D7D40}"/>
              </a:ext>
            </a:extLst>
          </p:cNvPr>
          <p:cNvSpPr>
            <a:spLocks noGrp="1"/>
          </p:cNvSpPr>
          <p:nvPr>
            <p:ph type="pic" sz="quarter" idx="61"/>
          </p:nvPr>
        </p:nvSpPr>
        <p:spPr>
          <a:xfrm>
            <a:off x="9487536" y="2073439"/>
            <a:ext cx="1621032" cy="1841551"/>
          </a:xfrm>
          <a:custGeom>
            <a:avLst/>
            <a:gdLst>
              <a:gd name="connsiteX0" fmla="*/ 0 w 4816475"/>
              <a:gd name="connsiteY0" fmla="*/ 2407444 h 4814888"/>
              <a:gd name="connsiteX1" fmla="*/ 1203722 w 4816475"/>
              <a:gd name="connsiteY1" fmla="*/ 1 h 4814888"/>
              <a:gd name="connsiteX2" fmla="*/ 3612753 w 4816475"/>
              <a:gd name="connsiteY2" fmla="*/ 1 h 4814888"/>
              <a:gd name="connsiteX3" fmla="*/ 4816475 w 4816475"/>
              <a:gd name="connsiteY3" fmla="*/ 2407444 h 4814888"/>
              <a:gd name="connsiteX4" fmla="*/ 3612753 w 4816475"/>
              <a:gd name="connsiteY4" fmla="*/ 4814887 h 4814888"/>
              <a:gd name="connsiteX5" fmla="*/ 1203722 w 4816475"/>
              <a:gd name="connsiteY5" fmla="*/ 4814887 h 4814888"/>
              <a:gd name="connsiteX6" fmla="*/ 0 w 4816475"/>
              <a:gd name="connsiteY6" fmla="*/ 2407444 h 4814888"/>
              <a:gd name="connsiteX0" fmla="*/ 0 w 4816475"/>
              <a:gd name="connsiteY0" fmla="*/ 2407443 h 4814886"/>
              <a:gd name="connsiteX1" fmla="*/ 2199402 w 4816475"/>
              <a:gd name="connsiteY1" fmla="*/ 243840 h 4814886"/>
              <a:gd name="connsiteX2" fmla="*/ 3612753 w 4816475"/>
              <a:gd name="connsiteY2" fmla="*/ 0 h 4814886"/>
              <a:gd name="connsiteX3" fmla="*/ 4816475 w 4816475"/>
              <a:gd name="connsiteY3" fmla="*/ 2407443 h 4814886"/>
              <a:gd name="connsiteX4" fmla="*/ 3612753 w 4816475"/>
              <a:gd name="connsiteY4" fmla="*/ 4814886 h 4814886"/>
              <a:gd name="connsiteX5" fmla="*/ 1203722 w 4816475"/>
              <a:gd name="connsiteY5" fmla="*/ 4814886 h 4814886"/>
              <a:gd name="connsiteX6" fmla="*/ 0 w 4816475"/>
              <a:gd name="connsiteY6" fmla="*/ 2407443 h 4814886"/>
              <a:gd name="connsiteX0" fmla="*/ 0 w 4816475"/>
              <a:gd name="connsiteY0" fmla="*/ 2163603 h 4571046"/>
              <a:gd name="connsiteX1" fmla="*/ 2199402 w 4816475"/>
              <a:gd name="connsiteY1" fmla="*/ 0 h 4571046"/>
              <a:gd name="connsiteX2" fmla="*/ 4608433 w 4816475"/>
              <a:gd name="connsiteY2" fmla="*/ 721360 h 4571046"/>
              <a:gd name="connsiteX3" fmla="*/ 4816475 w 4816475"/>
              <a:gd name="connsiteY3" fmla="*/ 2163603 h 4571046"/>
              <a:gd name="connsiteX4" fmla="*/ 3612753 w 4816475"/>
              <a:gd name="connsiteY4" fmla="*/ 4571046 h 4571046"/>
              <a:gd name="connsiteX5" fmla="*/ 1203722 w 4816475"/>
              <a:gd name="connsiteY5" fmla="*/ 4571046 h 4571046"/>
              <a:gd name="connsiteX6" fmla="*/ 0 w 4816475"/>
              <a:gd name="connsiteY6" fmla="*/ 2163603 h 4571046"/>
              <a:gd name="connsiteX0" fmla="*/ 0 w 4958715"/>
              <a:gd name="connsiteY0" fmla="*/ 2163603 h 4571046"/>
              <a:gd name="connsiteX1" fmla="*/ 2199402 w 4958715"/>
              <a:gd name="connsiteY1" fmla="*/ 0 h 4571046"/>
              <a:gd name="connsiteX2" fmla="*/ 4608433 w 4958715"/>
              <a:gd name="connsiteY2" fmla="*/ 721360 h 4571046"/>
              <a:gd name="connsiteX3" fmla="*/ 4958715 w 4958715"/>
              <a:gd name="connsiteY3" fmla="*/ 2803683 h 4571046"/>
              <a:gd name="connsiteX4" fmla="*/ 3612753 w 4958715"/>
              <a:gd name="connsiteY4" fmla="*/ 4571046 h 4571046"/>
              <a:gd name="connsiteX5" fmla="*/ 1203722 w 4958715"/>
              <a:gd name="connsiteY5" fmla="*/ 4571046 h 4571046"/>
              <a:gd name="connsiteX6" fmla="*/ 0 w 4958715"/>
              <a:gd name="connsiteY6" fmla="*/ 2163603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1161050 w 4916043"/>
              <a:gd name="connsiteY5" fmla="*/ 4571046 h 4571046"/>
              <a:gd name="connsiteX6" fmla="*/ 0 w 4916043"/>
              <a:gd name="connsiteY6" fmla="*/ 1273587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21098 w 4916043"/>
              <a:gd name="connsiteY5" fmla="*/ 3815142 h 4571046"/>
              <a:gd name="connsiteX6" fmla="*/ 0 w 4916043"/>
              <a:gd name="connsiteY6" fmla="*/ 1273587 h 4571046"/>
              <a:gd name="connsiteX0" fmla="*/ 0 w 4916043"/>
              <a:gd name="connsiteY0" fmla="*/ 1273587 h 5066346"/>
              <a:gd name="connsiteX1" fmla="*/ 2156730 w 4916043"/>
              <a:gd name="connsiteY1" fmla="*/ 0 h 5066346"/>
              <a:gd name="connsiteX2" fmla="*/ 4565761 w 4916043"/>
              <a:gd name="connsiteY2" fmla="*/ 721360 h 5066346"/>
              <a:gd name="connsiteX3" fmla="*/ 4916043 w 4916043"/>
              <a:gd name="connsiteY3" fmla="*/ 2803683 h 5066346"/>
              <a:gd name="connsiteX4" fmla="*/ 2236581 w 4916043"/>
              <a:gd name="connsiteY4" fmla="*/ 5066346 h 5066346"/>
              <a:gd name="connsiteX5" fmla="*/ 21098 w 4916043"/>
              <a:gd name="connsiteY5" fmla="*/ 3815142 h 5066346"/>
              <a:gd name="connsiteX6" fmla="*/ 0 w 4916043"/>
              <a:gd name="connsiteY6" fmla="*/ 1273587 h 5066346"/>
              <a:gd name="connsiteX0" fmla="*/ 0 w 4565761"/>
              <a:gd name="connsiteY0" fmla="*/ 1273587 h 5066346"/>
              <a:gd name="connsiteX1" fmla="*/ 2156730 w 4565761"/>
              <a:gd name="connsiteY1" fmla="*/ 0 h 5066346"/>
              <a:gd name="connsiteX2" fmla="*/ 4565761 w 4565761"/>
              <a:gd name="connsiteY2" fmla="*/ 721360 h 5066346"/>
              <a:gd name="connsiteX3" fmla="*/ 4405503 w 4565761"/>
              <a:gd name="connsiteY3" fmla="*/ 3801903 h 5066346"/>
              <a:gd name="connsiteX4" fmla="*/ 2236581 w 4565761"/>
              <a:gd name="connsiteY4" fmla="*/ 5066346 h 5066346"/>
              <a:gd name="connsiteX5" fmla="*/ 21098 w 4565761"/>
              <a:gd name="connsiteY5" fmla="*/ 3815142 h 5066346"/>
              <a:gd name="connsiteX6" fmla="*/ 0 w 4565761"/>
              <a:gd name="connsiteY6" fmla="*/ 1273587 h 5066346"/>
              <a:gd name="connsiteX0" fmla="*/ 0 w 4405503"/>
              <a:gd name="connsiteY0" fmla="*/ 1273587 h 5066346"/>
              <a:gd name="connsiteX1" fmla="*/ 2156730 w 4405503"/>
              <a:gd name="connsiteY1" fmla="*/ 0 h 5066346"/>
              <a:gd name="connsiteX2" fmla="*/ 4398121 w 4405503"/>
              <a:gd name="connsiteY2" fmla="*/ 1277620 h 5066346"/>
              <a:gd name="connsiteX3" fmla="*/ 4405503 w 4405503"/>
              <a:gd name="connsiteY3" fmla="*/ 3801903 h 5066346"/>
              <a:gd name="connsiteX4" fmla="*/ 2236581 w 4405503"/>
              <a:gd name="connsiteY4" fmla="*/ 5066346 h 5066346"/>
              <a:gd name="connsiteX5" fmla="*/ 21098 w 4405503"/>
              <a:gd name="connsiteY5" fmla="*/ 3815142 h 5066346"/>
              <a:gd name="connsiteX6" fmla="*/ 0 w 4405503"/>
              <a:gd name="connsiteY6" fmla="*/ 1273587 h 506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5503" h="5066346">
                <a:moveTo>
                  <a:pt x="0" y="1273587"/>
                </a:moveTo>
                <a:lnTo>
                  <a:pt x="2156730" y="0"/>
                </a:lnTo>
                <a:lnTo>
                  <a:pt x="4398121" y="1277620"/>
                </a:lnTo>
                <a:cubicBezTo>
                  <a:pt x="4400582" y="2119048"/>
                  <a:pt x="4403042" y="2960475"/>
                  <a:pt x="4405503" y="3801903"/>
                </a:cubicBezTo>
                <a:lnTo>
                  <a:pt x="2236581" y="5066346"/>
                </a:lnTo>
                <a:lnTo>
                  <a:pt x="21098" y="3815142"/>
                </a:lnTo>
                <a:lnTo>
                  <a:pt x="0" y="1273587"/>
                </a:lnTo>
                <a:close/>
              </a:path>
            </a:pathLst>
          </a:custGeom>
          <a:solidFill>
            <a:schemeClr val="bg1">
              <a:lumMod val="95000"/>
            </a:schemeClr>
          </a:solidFill>
        </p:spPr>
        <p:txBody>
          <a:bodyPr anchor="ctr">
            <a:noAutofit/>
          </a:bodyPr>
          <a:lstStyle>
            <a:lvl1pPr marL="0" indent="0" algn="ctr">
              <a:buNone/>
              <a:defRPr sz="1000">
                <a:solidFill>
                  <a:schemeClr val="accent6"/>
                </a:solidFill>
              </a:defRPr>
            </a:lvl1pPr>
          </a:lstStyle>
          <a:p>
            <a:r>
              <a:rPr lang="en-US" altLang="zh-CN"/>
              <a:t>Click icon to add picture</a:t>
            </a:r>
            <a:endParaRPr lang="zh-CN" altLang="en-US"/>
          </a:p>
        </p:txBody>
      </p:sp>
      <p:sp>
        <p:nvSpPr>
          <p:cNvPr id="25" name="Title Placeholder 4">
            <a:extLst>
              <a:ext uri="{FF2B5EF4-FFF2-40B4-BE49-F238E27FC236}">
                <a16:creationId xmlns:a16="http://schemas.microsoft.com/office/drawing/2014/main" id="{C8ECEE37-7B17-4FD7-2612-FBD357E1041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Autofit/>
          </a:bodyPr>
          <a:lstStyle>
            <a:lvl1pPr algn="ctr">
              <a:defRPr>
                <a:solidFill>
                  <a:schemeClr val="accent6"/>
                </a:solidFill>
              </a:defRPr>
            </a:lvl1pPr>
          </a:lstStyle>
          <a:p>
            <a:r>
              <a:rPr lang="en-US"/>
              <a:t>Click to edit Master title style</a:t>
            </a:r>
            <a:endParaRPr lang="en-US" dirty="0"/>
          </a:p>
        </p:txBody>
      </p:sp>
      <p:sp>
        <p:nvSpPr>
          <p:cNvPr id="2" name="Footer Placeholder 1">
            <a:extLst>
              <a:ext uri="{FF2B5EF4-FFF2-40B4-BE49-F238E27FC236}">
                <a16:creationId xmlns:a16="http://schemas.microsoft.com/office/drawing/2014/main" id="{F7F2CD23-FF0B-8184-9F40-957043412F1C}"/>
              </a:ext>
            </a:extLst>
          </p:cNvPr>
          <p:cNvSpPr>
            <a:spLocks noGrp="1"/>
          </p:cNvSpPr>
          <p:nvPr>
            <p:ph type="ftr" sz="quarter" idx="62"/>
          </p:nvPr>
        </p:nvSpPr>
        <p:spPr/>
        <p:txBody>
          <a:bodyPr>
            <a:noAutofit/>
          </a:bodyPr>
          <a:lstStyle>
            <a:lvl1pPr>
              <a:defRPr>
                <a:solidFill>
                  <a:schemeClr val="accent6"/>
                </a:solidFill>
              </a:defRPr>
            </a:lvl1pPr>
          </a:lstStyle>
          <a:p>
            <a:r>
              <a:rPr lang="en-US"/>
              <a:t>Presentation title</a:t>
            </a:r>
            <a:endParaRPr lang="en-US" dirty="0"/>
          </a:p>
        </p:txBody>
      </p:sp>
      <p:sp>
        <p:nvSpPr>
          <p:cNvPr id="3" name="Slide Number Placeholder 2">
            <a:extLst>
              <a:ext uri="{FF2B5EF4-FFF2-40B4-BE49-F238E27FC236}">
                <a16:creationId xmlns:a16="http://schemas.microsoft.com/office/drawing/2014/main" id="{7876D293-58F2-B8E9-6576-2676F210D7CF}"/>
              </a:ext>
            </a:extLst>
          </p:cNvPr>
          <p:cNvSpPr>
            <a:spLocks noGrp="1"/>
          </p:cNvSpPr>
          <p:nvPr>
            <p:ph type="sldNum" sz="quarter" idx="63"/>
          </p:nvPr>
        </p:nvSpPr>
        <p:spPr/>
        <p:txBody>
          <a:bodyPr>
            <a:noAutofit/>
          </a:bodyPr>
          <a:lstStyle>
            <a:lvl1pPr>
              <a:defRPr>
                <a:solidFill>
                  <a:schemeClr val="accent6"/>
                </a:solidFill>
              </a:defRPr>
            </a:lvl1pPr>
          </a:lstStyle>
          <a:p>
            <a:fld id="{47FEACEE-25B4-4A2D-B147-27296E36371D}" type="slidenum">
              <a:rPr lang="en-US" altLang="zh-CN" smtClean="0"/>
              <a:pPr/>
              <a:t>‹#›</a:t>
            </a:fld>
            <a:endParaRPr lang="en-US" altLang="zh-CN" dirty="0"/>
          </a:p>
        </p:txBody>
      </p:sp>
    </p:spTree>
    <p:extLst>
      <p:ext uri="{BB962C8B-B14F-4D97-AF65-F5344CB8AC3E}">
        <p14:creationId xmlns:p14="http://schemas.microsoft.com/office/powerpoint/2010/main" val="6933173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 Column">
    <p:spTree>
      <p:nvGrpSpPr>
        <p:cNvPr id="1" name=""/>
        <p:cNvGrpSpPr/>
        <p:nvPr/>
      </p:nvGrpSpPr>
      <p:grpSpPr>
        <a:xfrm>
          <a:off x="0" y="0"/>
          <a:ext cx="0" cy="0"/>
          <a:chOff x="0" y="0"/>
          <a:chExt cx="0" cy="0"/>
        </a:xfrm>
      </p:grpSpPr>
      <p:sp>
        <p:nvSpPr>
          <p:cNvPr id="32" name="Content placeholder 47">
            <a:extLst>
              <a:ext uri="{FF2B5EF4-FFF2-40B4-BE49-F238E27FC236}">
                <a16:creationId xmlns:a16="http://schemas.microsoft.com/office/drawing/2014/main" id="{67FF6BA4-2B1B-4B51-9FE3-A67E3DCC3184}"/>
              </a:ext>
            </a:extLst>
          </p:cNvPr>
          <p:cNvSpPr>
            <a:spLocks noGrp="1"/>
          </p:cNvSpPr>
          <p:nvPr>
            <p:ph type="body" sz="quarter" idx="32" hasCustomPrompt="1"/>
          </p:nvPr>
        </p:nvSpPr>
        <p:spPr>
          <a:xfrm>
            <a:off x="838200" y="2929823"/>
            <a:ext cx="1865376" cy="2464293"/>
          </a:xfrm>
          <a:prstGeom prst="rect">
            <a:avLst/>
          </a:prstGeom>
          <a:ln w="19050">
            <a:solidFill>
              <a:schemeClr val="accent3"/>
            </a:solidFill>
          </a:ln>
        </p:spPr>
        <p:txBody>
          <a:bodyPr tIns="219456">
            <a:noAutofit/>
          </a:bodyPr>
          <a:lstStyle>
            <a:lvl1pPr marL="0" indent="0" algn="ctr">
              <a:lnSpc>
                <a:spcPct val="100000"/>
              </a:lnSpc>
              <a:spcBef>
                <a:spcPts val="0"/>
              </a:spcBef>
              <a:buNone/>
              <a:defRPr sz="1500" b="0">
                <a:solidFill>
                  <a:schemeClr val="accent6"/>
                </a:solidFill>
                <a:latin typeface="+mn-lt"/>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30" name="Content placeholder 47">
            <a:extLst>
              <a:ext uri="{FF2B5EF4-FFF2-40B4-BE49-F238E27FC236}">
                <a16:creationId xmlns:a16="http://schemas.microsoft.com/office/drawing/2014/main" id="{88E2377A-ED6B-4D69-A9DC-647CB22A5204}"/>
              </a:ext>
            </a:extLst>
          </p:cNvPr>
          <p:cNvSpPr>
            <a:spLocks noGrp="1"/>
          </p:cNvSpPr>
          <p:nvPr>
            <p:ph type="body" sz="quarter" idx="50" hasCustomPrompt="1"/>
          </p:nvPr>
        </p:nvSpPr>
        <p:spPr>
          <a:xfrm>
            <a:off x="3000303" y="2929823"/>
            <a:ext cx="1867186" cy="2471878"/>
          </a:xfrm>
          <a:prstGeom prst="rect">
            <a:avLst/>
          </a:prstGeom>
          <a:ln w="19050">
            <a:solidFill>
              <a:schemeClr val="accent3"/>
            </a:solidFill>
          </a:ln>
        </p:spPr>
        <p:txBody>
          <a:bodyPr tIns="219456">
            <a:noAutofit/>
          </a:bodyPr>
          <a:lstStyle>
            <a:lvl1pPr marL="0" indent="0" algn="ctr">
              <a:lnSpc>
                <a:spcPct val="100000"/>
              </a:lnSpc>
              <a:spcBef>
                <a:spcPts val="0"/>
              </a:spcBef>
              <a:buNone/>
              <a:defRPr sz="1500" b="0">
                <a:solidFill>
                  <a:schemeClr val="accent6"/>
                </a:solidFill>
                <a:latin typeface="+mn-lt"/>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31" name="Content placeholder 47">
            <a:extLst>
              <a:ext uri="{FF2B5EF4-FFF2-40B4-BE49-F238E27FC236}">
                <a16:creationId xmlns:a16="http://schemas.microsoft.com/office/drawing/2014/main" id="{ECC27D7D-FA65-E93F-3C7E-AADBF7E0CC2C}"/>
              </a:ext>
            </a:extLst>
          </p:cNvPr>
          <p:cNvSpPr>
            <a:spLocks noGrp="1"/>
          </p:cNvSpPr>
          <p:nvPr>
            <p:ph type="body" sz="quarter" idx="51" hasCustomPrompt="1"/>
          </p:nvPr>
        </p:nvSpPr>
        <p:spPr>
          <a:xfrm>
            <a:off x="5164216" y="2929823"/>
            <a:ext cx="1865376" cy="2464293"/>
          </a:xfrm>
          <a:prstGeom prst="rect">
            <a:avLst/>
          </a:prstGeom>
          <a:ln w="19050">
            <a:solidFill>
              <a:schemeClr val="accent3"/>
            </a:solidFill>
          </a:ln>
        </p:spPr>
        <p:txBody>
          <a:bodyPr tIns="219456">
            <a:noAutofit/>
          </a:bodyPr>
          <a:lstStyle>
            <a:lvl1pPr marL="0" indent="0" algn="ctr">
              <a:lnSpc>
                <a:spcPct val="100000"/>
              </a:lnSpc>
              <a:spcBef>
                <a:spcPts val="0"/>
              </a:spcBef>
              <a:buNone/>
              <a:defRPr sz="1500" b="0">
                <a:solidFill>
                  <a:schemeClr val="accent6"/>
                </a:solidFill>
                <a:latin typeface="+mn-lt"/>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33" name="Content placeholder 47">
            <a:extLst>
              <a:ext uri="{FF2B5EF4-FFF2-40B4-BE49-F238E27FC236}">
                <a16:creationId xmlns:a16="http://schemas.microsoft.com/office/drawing/2014/main" id="{DF5280E4-E86B-9E17-04A1-072A8148C3BD}"/>
              </a:ext>
            </a:extLst>
          </p:cNvPr>
          <p:cNvSpPr>
            <a:spLocks noGrp="1"/>
          </p:cNvSpPr>
          <p:nvPr>
            <p:ph type="body" sz="quarter" idx="52" hasCustomPrompt="1"/>
          </p:nvPr>
        </p:nvSpPr>
        <p:spPr>
          <a:xfrm>
            <a:off x="7326319" y="2929823"/>
            <a:ext cx="1865376" cy="2464293"/>
          </a:xfrm>
          <a:prstGeom prst="rect">
            <a:avLst/>
          </a:prstGeom>
          <a:ln w="19050">
            <a:solidFill>
              <a:schemeClr val="accent3"/>
            </a:solidFill>
          </a:ln>
        </p:spPr>
        <p:txBody>
          <a:bodyPr tIns="219456">
            <a:noAutofit/>
          </a:bodyPr>
          <a:lstStyle>
            <a:lvl1pPr marL="0" indent="0" algn="ctr">
              <a:lnSpc>
                <a:spcPct val="100000"/>
              </a:lnSpc>
              <a:spcBef>
                <a:spcPts val="0"/>
              </a:spcBef>
              <a:buNone/>
              <a:defRPr sz="1500" b="0">
                <a:solidFill>
                  <a:schemeClr val="accent6"/>
                </a:solidFill>
                <a:latin typeface="+mn-lt"/>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37" name="Content placeholder 47">
            <a:extLst>
              <a:ext uri="{FF2B5EF4-FFF2-40B4-BE49-F238E27FC236}">
                <a16:creationId xmlns:a16="http://schemas.microsoft.com/office/drawing/2014/main" id="{42F4F0D3-AF64-7F92-FF1C-F5D1DC62A388}"/>
              </a:ext>
            </a:extLst>
          </p:cNvPr>
          <p:cNvSpPr>
            <a:spLocks noGrp="1"/>
          </p:cNvSpPr>
          <p:nvPr>
            <p:ph type="body" sz="quarter" idx="53" hasCustomPrompt="1"/>
          </p:nvPr>
        </p:nvSpPr>
        <p:spPr>
          <a:xfrm>
            <a:off x="9488424" y="2929823"/>
            <a:ext cx="1865376" cy="2464293"/>
          </a:xfrm>
          <a:prstGeom prst="rect">
            <a:avLst/>
          </a:prstGeom>
          <a:ln w="19050">
            <a:solidFill>
              <a:schemeClr val="accent3"/>
            </a:solidFill>
          </a:ln>
        </p:spPr>
        <p:txBody>
          <a:bodyPr tIns="219456">
            <a:noAutofit/>
          </a:bodyPr>
          <a:lstStyle>
            <a:lvl1pPr marL="0" indent="0" algn="ctr">
              <a:lnSpc>
                <a:spcPct val="100000"/>
              </a:lnSpc>
              <a:spcBef>
                <a:spcPts val="0"/>
              </a:spcBef>
              <a:buNone/>
              <a:defRPr sz="1500" b="0">
                <a:solidFill>
                  <a:schemeClr val="accent6"/>
                </a:solidFill>
                <a:latin typeface="+mn-lt"/>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27" name="Content placeholder 47">
            <a:extLst>
              <a:ext uri="{FF2B5EF4-FFF2-40B4-BE49-F238E27FC236}">
                <a16:creationId xmlns:a16="http://schemas.microsoft.com/office/drawing/2014/main" id="{43D089D6-48B5-43AB-A887-EEF910BA9161}"/>
              </a:ext>
            </a:extLst>
          </p:cNvPr>
          <p:cNvSpPr>
            <a:spLocks noGrp="1"/>
          </p:cNvSpPr>
          <p:nvPr>
            <p:ph type="body" sz="quarter" idx="27" hasCustomPrompt="1"/>
          </p:nvPr>
        </p:nvSpPr>
        <p:spPr>
          <a:xfrm>
            <a:off x="838200" y="2067143"/>
            <a:ext cx="1865376" cy="866219"/>
          </a:xfrm>
          <a:prstGeom prst="rect">
            <a:avLst/>
          </a:prstGeom>
          <a:ln w="19050">
            <a:solidFill>
              <a:schemeClr val="accent3"/>
            </a:solidFill>
          </a:ln>
        </p:spPr>
        <p:txBody>
          <a:bodyPr anchor="ctr">
            <a:noAutofit/>
          </a:bodyPr>
          <a:lstStyle>
            <a:lvl1pPr marL="0" indent="0" algn="ctr">
              <a:lnSpc>
                <a:spcPct val="100000"/>
              </a:lnSpc>
              <a:buFontTx/>
              <a:buNone/>
              <a:defRPr sz="1800" b="1" i="0">
                <a:solidFill>
                  <a:schemeClr val="accent6"/>
                </a:solidFill>
                <a:latin typeface="+mn-lt"/>
              </a:defRPr>
            </a:lvl1pPr>
          </a:lstStyle>
          <a:p>
            <a:pPr lvl="0"/>
            <a:r>
              <a:rPr lang="en-US" altLang="zh-CN" dirty="0"/>
              <a:t>Click to edit Master title style</a:t>
            </a:r>
            <a:endParaRPr lang="zh-CN" altLang="en-US" dirty="0"/>
          </a:p>
        </p:txBody>
      </p:sp>
      <p:sp>
        <p:nvSpPr>
          <p:cNvPr id="24" name="Title Placeholder 4">
            <a:extLst>
              <a:ext uri="{FF2B5EF4-FFF2-40B4-BE49-F238E27FC236}">
                <a16:creationId xmlns:a16="http://schemas.microsoft.com/office/drawing/2014/main" id="{69ABDED2-7EB3-3ABE-90D0-E6C00F806D0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Autofit/>
          </a:bodyPr>
          <a:lstStyle>
            <a:lvl1pPr algn="ctr">
              <a:defRPr>
                <a:solidFill>
                  <a:schemeClr val="accent6"/>
                </a:solidFill>
              </a:defRPr>
            </a:lvl1pPr>
          </a:lstStyle>
          <a:p>
            <a:r>
              <a:rPr lang="en-US"/>
              <a:t>Click to edit Master title style</a:t>
            </a:r>
            <a:endParaRPr lang="en-US" dirty="0"/>
          </a:p>
        </p:txBody>
      </p:sp>
      <p:sp>
        <p:nvSpPr>
          <p:cNvPr id="25" name="Content placeholder 47">
            <a:extLst>
              <a:ext uri="{FF2B5EF4-FFF2-40B4-BE49-F238E27FC236}">
                <a16:creationId xmlns:a16="http://schemas.microsoft.com/office/drawing/2014/main" id="{476A31DC-7395-007C-8BA1-C38E5B289CF5}"/>
              </a:ext>
            </a:extLst>
          </p:cNvPr>
          <p:cNvSpPr>
            <a:spLocks noGrp="1"/>
          </p:cNvSpPr>
          <p:nvPr>
            <p:ph type="body" sz="quarter" idx="46" hasCustomPrompt="1"/>
          </p:nvPr>
        </p:nvSpPr>
        <p:spPr>
          <a:xfrm>
            <a:off x="3000756" y="2067143"/>
            <a:ext cx="1865376" cy="866219"/>
          </a:xfrm>
          <a:prstGeom prst="rect">
            <a:avLst/>
          </a:prstGeom>
          <a:ln w="19050">
            <a:solidFill>
              <a:schemeClr val="accent3"/>
            </a:solidFill>
          </a:ln>
        </p:spPr>
        <p:txBody>
          <a:bodyPr anchor="ctr">
            <a:noAutofit/>
          </a:bodyPr>
          <a:lstStyle>
            <a:lvl1pPr marL="0" indent="0" algn="ctr">
              <a:lnSpc>
                <a:spcPct val="100000"/>
              </a:lnSpc>
              <a:buFontTx/>
              <a:buNone/>
              <a:defRPr sz="1800" b="1" i="0">
                <a:solidFill>
                  <a:schemeClr val="accent6"/>
                </a:solidFill>
                <a:latin typeface="+mn-lt"/>
              </a:defRPr>
            </a:lvl1pPr>
          </a:lstStyle>
          <a:p>
            <a:pPr lvl="0"/>
            <a:r>
              <a:rPr lang="en-US" altLang="zh-CN" dirty="0"/>
              <a:t>Click to edit Master title style</a:t>
            </a:r>
            <a:endParaRPr lang="zh-CN" altLang="en-US" dirty="0"/>
          </a:p>
        </p:txBody>
      </p:sp>
      <p:sp>
        <p:nvSpPr>
          <p:cNvPr id="26" name="Content placeholder 47">
            <a:extLst>
              <a:ext uri="{FF2B5EF4-FFF2-40B4-BE49-F238E27FC236}">
                <a16:creationId xmlns:a16="http://schemas.microsoft.com/office/drawing/2014/main" id="{35CE0786-D87B-DD89-C418-C53C1B7E610B}"/>
              </a:ext>
            </a:extLst>
          </p:cNvPr>
          <p:cNvSpPr>
            <a:spLocks noGrp="1"/>
          </p:cNvSpPr>
          <p:nvPr>
            <p:ph type="body" sz="quarter" idx="47" hasCustomPrompt="1"/>
          </p:nvPr>
        </p:nvSpPr>
        <p:spPr>
          <a:xfrm>
            <a:off x="5163312" y="2067143"/>
            <a:ext cx="1865376" cy="866219"/>
          </a:xfrm>
          <a:prstGeom prst="rect">
            <a:avLst/>
          </a:prstGeom>
          <a:ln w="19050">
            <a:solidFill>
              <a:schemeClr val="accent3"/>
            </a:solidFill>
          </a:ln>
        </p:spPr>
        <p:txBody>
          <a:bodyPr anchor="ctr">
            <a:noAutofit/>
          </a:bodyPr>
          <a:lstStyle>
            <a:lvl1pPr marL="0" indent="0" algn="ctr">
              <a:lnSpc>
                <a:spcPct val="100000"/>
              </a:lnSpc>
              <a:buFontTx/>
              <a:buNone/>
              <a:defRPr sz="1800" b="1" i="0">
                <a:solidFill>
                  <a:schemeClr val="accent6"/>
                </a:solidFill>
                <a:latin typeface="+mn-lt"/>
              </a:defRPr>
            </a:lvl1pPr>
          </a:lstStyle>
          <a:p>
            <a:pPr lvl="0"/>
            <a:r>
              <a:rPr lang="en-US" altLang="zh-CN" dirty="0"/>
              <a:t>Click to edit Master title style</a:t>
            </a:r>
            <a:endParaRPr lang="zh-CN" altLang="en-US" dirty="0"/>
          </a:p>
        </p:txBody>
      </p:sp>
      <p:sp>
        <p:nvSpPr>
          <p:cNvPr id="28" name="Content placeholder 47">
            <a:extLst>
              <a:ext uri="{FF2B5EF4-FFF2-40B4-BE49-F238E27FC236}">
                <a16:creationId xmlns:a16="http://schemas.microsoft.com/office/drawing/2014/main" id="{7C7F2E6C-1DCD-3C6A-4830-5BF230A3AAB2}"/>
              </a:ext>
            </a:extLst>
          </p:cNvPr>
          <p:cNvSpPr>
            <a:spLocks noGrp="1"/>
          </p:cNvSpPr>
          <p:nvPr>
            <p:ph type="body" sz="quarter" idx="48" hasCustomPrompt="1"/>
          </p:nvPr>
        </p:nvSpPr>
        <p:spPr>
          <a:xfrm>
            <a:off x="7325868" y="2067143"/>
            <a:ext cx="1865376" cy="866219"/>
          </a:xfrm>
          <a:prstGeom prst="rect">
            <a:avLst/>
          </a:prstGeom>
          <a:ln w="19050">
            <a:solidFill>
              <a:schemeClr val="accent3"/>
            </a:solidFill>
          </a:ln>
        </p:spPr>
        <p:txBody>
          <a:bodyPr anchor="ctr">
            <a:noAutofit/>
          </a:bodyPr>
          <a:lstStyle>
            <a:lvl1pPr marL="0" indent="0" algn="ctr">
              <a:lnSpc>
                <a:spcPct val="100000"/>
              </a:lnSpc>
              <a:buFontTx/>
              <a:buNone/>
              <a:defRPr sz="1800" b="1" i="0">
                <a:solidFill>
                  <a:schemeClr val="accent6"/>
                </a:solidFill>
                <a:latin typeface="+mn-lt"/>
              </a:defRPr>
            </a:lvl1pPr>
          </a:lstStyle>
          <a:p>
            <a:pPr lvl="0"/>
            <a:r>
              <a:rPr lang="en-US" altLang="zh-CN" dirty="0"/>
              <a:t>Click to edit Master title style</a:t>
            </a:r>
            <a:endParaRPr lang="zh-CN" altLang="en-US" dirty="0"/>
          </a:p>
        </p:txBody>
      </p:sp>
      <p:sp>
        <p:nvSpPr>
          <p:cNvPr id="29" name="Content placeholder 47">
            <a:extLst>
              <a:ext uri="{FF2B5EF4-FFF2-40B4-BE49-F238E27FC236}">
                <a16:creationId xmlns:a16="http://schemas.microsoft.com/office/drawing/2014/main" id="{56A87F6E-D6C5-8903-BC20-313810046034}"/>
              </a:ext>
            </a:extLst>
          </p:cNvPr>
          <p:cNvSpPr>
            <a:spLocks noGrp="1"/>
          </p:cNvSpPr>
          <p:nvPr>
            <p:ph type="body" sz="quarter" idx="49" hasCustomPrompt="1"/>
          </p:nvPr>
        </p:nvSpPr>
        <p:spPr>
          <a:xfrm>
            <a:off x="9488424" y="2067143"/>
            <a:ext cx="1865376" cy="866219"/>
          </a:xfrm>
          <a:prstGeom prst="rect">
            <a:avLst/>
          </a:prstGeom>
          <a:ln w="19050">
            <a:solidFill>
              <a:schemeClr val="accent3"/>
            </a:solidFill>
          </a:ln>
        </p:spPr>
        <p:txBody>
          <a:bodyPr anchor="ctr">
            <a:noAutofit/>
          </a:bodyPr>
          <a:lstStyle>
            <a:lvl1pPr marL="0" indent="0" algn="ctr">
              <a:lnSpc>
                <a:spcPct val="100000"/>
              </a:lnSpc>
              <a:buFontTx/>
              <a:buNone/>
              <a:defRPr sz="1800" b="1" i="0">
                <a:solidFill>
                  <a:schemeClr val="accent6"/>
                </a:solidFill>
                <a:latin typeface="+mn-lt"/>
              </a:defRPr>
            </a:lvl1pPr>
          </a:lstStyle>
          <a:p>
            <a:pPr lvl="0"/>
            <a:r>
              <a:rPr lang="en-US" altLang="zh-CN" dirty="0"/>
              <a:t>Click to edit Master title style</a:t>
            </a:r>
            <a:endParaRPr lang="zh-CN" altLang="en-US" dirty="0"/>
          </a:p>
        </p:txBody>
      </p:sp>
      <p:sp>
        <p:nvSpPr>
          <p:cNvPr id="11" name="Footer Placeholder 10">
            <a:extLst>
              <a:ext uri="{FF2B5EF4-FFF2-40B4-BE49-F238E27FC236}">
                <a16:creationId xmlns:a16="http://schemas.microsoft.com/office/drawing/2014/main" id="{7218367E-FDD8-A1F8-8E0F-A365771B85F7}"/>
              </a:ext>
            </a:extLst>
          </p:cNvPr>
          <p:cNvSpPr>
            <a:spLocks noGrp="1"/>
          </p:cNvSpPr>
          <p:nvPr>
            <p:ph type="ftr" sz="quarter" idx="54"/>
          </p:nvPr>
        </p:nvSpPr>
        <p:spPr/>
        <p:txBody>
          <a:bodyPr>
            <a:noAutofit/>
          </a:bodyPr>
          <a:lstStyle/>
          <a:p>
            <a:r>
              <a:rPr lang="en-US" noProof="0"/>
              <a:t>Presentation title</a:t>
            </a:r>
            <a:endParaRPr lang="en-US" noProof="0" dirty="0"/>
          </a:p>
        </p:txBody>
      </p:sp>
      <p:sp>
        <p:nvSpPr>
          <p:cNvPr id="12" name="Slide Number Placeholder 11">
            <a:extLst>
              <a:ext uri="{FF2B5EF4-FFF2-40B4-BE49-F238E27FC236}">
                <a16:creationId xmlns:a16="http://schemas.microsoft.com/office/drawing/2014/main" id="{77ECE300-0AB8-85A0-D4D3-B948DDA7B00F}"/>
              </a:ext>
            </a:extLst>
          </p:cNvPr>
          <p:cNvSpPr>
            <a:spLocks noGrp="1"/>
          </p:cNvSpPr>
          <p:nvPr>
            <p:ph type="sldNum" sz="quarter" idx="55"/>
          </p:nvPr>
        </p:nvSpPr>
        <p:spPr/>
        <p:txBody>
          <a:bodyPr>
            <a:noAutofit/>
          </a:bodyPr>
          <a:lstStyle/>
          <a:p>
            <a:fld id="{47FEACEE-25B4-4A2D-B147-27296E36371D}" type="slidenum">
              <a:rPr lang="en-US" altLang="zh-CN" noProof="0" smtClean="0"/>
              <a:pPr/>
              <a:t>‹#›</a:t>
            </a:fld>
            <a:endParaRPr lang="en-US" altLang="zh-CN" noProof="0" dirty="0"/>
          </a:p>
        </p:txBody>
      </p:sp>
    </p:spTree>
    <p:extLst>
      <p:ext uri="{BB962C8B-B14F-4D97-AF65-F5344CB8AC3E}">
        <p14:creationId xmlns:p14="http://schemas.microsoft.com/office/powerpoint/2010/main" val="26498592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sp>
        <p:nvSpPr>
          <p:cNvPr id="66" name="Freeform: Shape 25">
            <a:extLst>
              <a:ext uri="{FF2B5EF4-FFF2-40B4-BE49-F238E27FC236}">
                <a16:creationId xmlns:a16="http://schemas.microsoft.com/office/drawing/2014/main" id="{D61EE2E4-C5DD-4944-B70C-8F0A3F741A59}"/>
              </a:ext>
            </a:extLst>
          </p:cNvPr>
          <p:cNvSpPr/>
          <p:nvPr userDrawn="1"/>
        </p:nvSpPr>
        <p:spPr>
          <a:xfrm>
            <a:off x="1295508" y="3039919"/>
            <a:ext cx="2375255" cy="2734936"/>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noFill/>
          <a:ln w="19050" cap="flat" cmpd="sng" algn="ctr">
            <a:solidFill>
              <a:schemeClr val="accent3"/>
            </a:solid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accent6"/>
              </a:solidFill>
              <a:effectLst/>
              <a:uLnTx/>
              <a:uFillTx/>
              <a:latin typeface="Posterama Text SemiBold"/>
              <a:ea typeface="+mn-ea"/>
              <a:cs typeface="+mn-cs"/>
            </a:endParaRPr>
          </a:p>
        </p:txBody>
      </p:sp>
      <p:sp>
        <p:nvSpPr>
          <p:cNvPr id="67" name="Freeform: Shape 26">
            <a:extLst>
              <a:ext uri="{FF2B5EF4-FFF2-40B4-BE49-F238E27FC236}">
                <a16:creationId xmlns:a16="http://schemas.microsoft.com/office/drawing/2014/main" id="{91FA36A8-94E8-4069-B957-F7145D77BD5F}"/>
              </a:ext>
            </a:extLst>
          </p:cNvPr>
          <p:cNvSpPr/>
          <p:nvPr userDrawn="1"/>
        </p:nvSpPr>
        <p:spPr>
          <a:xfrm>
            <a:off x="3670763" y="1677046"/>
            <a:ext cx="2375255" cy="2734936"/>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noFill/>
          <a:ln w="19050" cap="flat" cmpd="sng" algn="ctr">
            <a:solidFill>
              <a:schemeClr val="accent3"/>
            </a:solid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accent6"/>
              </a:solidFill>
              <a:effectLst/>
              <a:uLnTx/>
              <a:uFillTx/>
              <a:latin typeface="Posterama Text SemiBold"/>
              <a:ea typeface="+mn-ea"/>
              <a:cs typeface="+mn-cs"/>
            </a:endParaRPr>
          </a:p>
        </p:txBody>
      </p:sp>
      <p:sp>
        <p:nvSpPr>
          <p:cNvPr id="68" name="Freeform: Shape 27">
            <a:extLst>
              <a:ext uri="{FF2B5EF4-FFF2-40B4-BE49-F238E27FC236}">
                <a16:creationId xmlns:a16="http://schemas.microsoft.com/office/drawing/2014/main" id="{7D38D67C-B6B8-4EB2-BC07-4A8128F44D16}"/>
              </a:ext>
            </a:extLst>
          </p:cNvPr>
          <p:cNvSpPr/>
          <p:nvPr userDrawn="1"/>
        </p:nvSpPr>
        <p:spPr>
          <a:xfrm>
            <a:off x="4865676" y="3722308"/>
            <a:ext cx="2375255" cy="2734936"/>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noFill/>
          <a:ln w="19050" cap="flat" cmpd="sng" algn="ctr">
            <a:solidFill>
              <a:schemeClr val="accent3"/>
            </a:solid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accent6"/>
              </a:solidFill>
              <a:effectLst/>
              <a:uLnTx/>
              <a:uFillTx/>
              <a:latin typeface="Posterama Text SemiBold"/>
              <a:ea typeface="+mn-ea"/>
              <a:cs typeface="+mn-cs"/>
            </a:endParaRPr>
          </a:p>
        </p:txBody>
      </p:sp>
      <p:sp>
        <p:nvSpPr>
          <p:cNvPr id="69" name="Freeform: Shape 28">
            <a:extLst>
              <a:ext uri="{FF2B5EF4-FFF2-40B4-BE49-F238E27FC236}">
                <a16:creationId xmlns:a16="http://schemas.microsoft.com/office/drawing/2014/main" id="{6B2E4C8C-D96E-4A66-A3D2-3580DACCF801}"/>
              </a:ext>
            </a:extLst>
          </p:cNvPr>
          <p:cNvSpPr/>
          <p:nvPr userDrawn="1"/>
        </p:nvSpPr>
        <p:spPr>
          <a:xfrm>
            <a:off x="7245668" y="3725411"/>
            <a:ext cx="2375255" cy="2734936"/>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noFill/>
          <a:ln w="19050" cap="flat" cmpd="sng" algn="ctr">
            <a:solidFill>
              <a:schemeClr val="accent3"/>
            </a:solid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accent6"/>
              </a:solidFill>
              <a:effectLst/>
              <a:uLnTx/>
              <a:uFillTx/>
              <a:latin typeface="Posterama Text SemiBold"/>
              <a:ea typeface="+mn-ea"/>
              <a:cs typeface="+mn-cs"/>
            </a:endParaRPr>
          </a:p>
        </p:txBody>
      </p:sp>
      <p:sp>
        <p:nvSpPr>
          <p:cNvPr id="70" name="Freeform: Shape 29">
            <a:extLst>
              <a:ext uri="{FF2B5EF4-FFF2-40B4-BE49-F238E27FC236}">
                <a16:creationId xmlns:a16="http://schemas.microsoft.com/office/drawing/2014/main" id="{74E0B8B0-45C7-4733-BBDC-B82F9307E431}"/>
              </a:ext>
            </a:extLst>
          </p:cNvPr>
          <p:cNvSpPr/>
          <p:nvPr userDrawn="1"/>
        </p:nvSpPr>
        <p:spPr>
          <a:xfrm>
            <a:off x="8440729" y="1677046"/>
            <a:ext cx="2375255" cy="2734936"/>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noFill/>
          <a:ln w="19050" cap="flat" cmpd="sng" algn="ctr">
            <a:solidFill>
              <a:schemeClr val="accent3"/>
            </a:solid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accent6"/>
              </a:solidFill>
              <a:effectLst/>
              <a:uLnTx/>
              <a:uFillTx/>
              <a:latin typeface="Posterama Text SemiBold"/>
              <a:ea typeface="+mn-ea"/>
              <a:cs typeface="+mn-cs"/>
            </a:endParaRPr>
          </a:p>
        </p:txBody>
      </p:sp>
      <p:sp>
        <p:nvSpPr>
          <p:cNvPr id="71" name="Freeform: Shape 30">
            <a:extLst>
              <a:ext uri="{FF2B5EF4-FFF2-40B4-BE49-F238E27FC236}">
                <a16:creationId xmlns:a16="http://schemas.microsoft.com/office/drawing/2014/main" id="{F0BBECC2-631C-4C53-A9E8-6C87D48A3B01}"/>
              </a:ext>
            </a:extLst>
          </p:cNvPr>
          <p:cNvSpPr/>
          <p:nvPr userDrawn="1"/>
        </p:nvSpPr>
        <p:spPr>
          <a:xfrm>
            <a:off x="1274779" y="1667026"/>
            <a:ext cx="7152768" cy="2736950"/>
          </a:xfrm>
          <a:custGeom>
            <a:avLst/>
            <a:gdLst>
              <a:gd name="connsiteX0" fmla="*/ 0 w 5958191"/>
              <a:gd name="connsiteY0" fmla="*/ 2052536 h 2733472"/>
              <a:gd name="connsiteX1" fmla="*/ 1186774 w 5958191"/>
              <a:gd name="connsiteY1" fmla="*/ 1361872 h 2733472"/>
              <a:gd name="connsiteX2" fmla="*/ 2368685 w 5958191"/>
              <a:gd name="connsiteY2" fmla="*/ 2057400 h 2733472"/>
              <a:gd name="connsiteX3" fmla="*/ 2378413 w 5958191"/>
              <a:gd name="connsiteY3" fmla="*/ 690664 h 2733472"/>
              <a:gd name="connsiteX4" fmla="*/ 3570051 w 5958191"/>
              <a:gd name="connsiteY4" fmla="*/ 0 h 2733472"/>
              <a:gd name="connsiteX5" fmla="*/ 4761689 w 5958191"/>
              <a:gd name="connsiteY5" fmla="*/ 680936 h 2733472"/>
              <a:gd name="connsiteX6" fmla="*/ 4756825 w 5958191"/>
              <a:gd name="connsiteY6" fmla="*/ 2052536 h 2733472"/>
              <a:gd name="connsiteX7" fmla="*/ 5958191 w 5958191"/>
              <a:gd name="connsiteY7" fmla="*/ 2733472 h 2733472"/>
              <a:gd name="connsiteX8" fmla="*/ 5958191 w 5958191"/>
              <a:gd name="connsiteY8" fmla="*/ 2733472 h 2733472"/>
              <a:gd name="connsiteX0" fmla="*/ 0 w 7159557"/>
              <a:gd name="connsiteY0" fmla="*/ 2052536 h 2733472"/>
              <a:gd name="connsiteX1" fmla="*/ 1186774 w 7159557"/>
              <a:gd name="connsiteY1" fmla="*/ 1361872 h 2733472"/>
              <a:gd name="connsiteX2" fmla="*/ 2368685 w 7159557"/>
              <a:gd name="connsiteY2" fmla="*/ 2057400 h 2733472"/>
              <a:gd name="connsiteX3" fmla="*/ 2378413 w 7159557"/>
              <a:gd name="connsiteY3" fmla="*/ 690664 h 2733472"/>
              <a:gd name="connsiteX4" fmla="*/ 3570051 w 7159557"/>
              <a:gd name="connsiteY4" fmla="*/ 0 h 2733472"/>
              <a:gd name="connsiteX5" fmla="*/ 4761689 w 7159557"/>
              <a:gd name="connsiteY5" fmla="*/ 680936 h 2733472"/>
              <a:gd name="connsiteX6" fmla="*/ 4756825 w 7159557"/>
              <a:gd name="connsiteY6" fmla="*/ 2052536 h 2733472"/>
              <a:gd name="connsiteX7" fmla="*/ 5958191 w 7159557"/>
              <a:gd name="connsiteY7" fmla="*/ 2733472 h 2733472"/>
              <a:gd name="connsiteX8" fmla="*/ 7159557 w 7159557"/>
              <a:gd name="connsiteY8" fmla="*/ 2067128 h 2733472"/>
              <a:gd name="connsiteX0" fmla="*/ 0 w 7164420"/>
              <a:gd name="connsiteY0" fmla="*/ 2052536 h 2733472"/>
              <a:gd name="connsiteX1" fmla="*/ 1186774 w 7164420"/>
              <a:gd name="connsiteY1" fmla="*/ 1361872 h 2733472"/>
              <a:gd name="connsiteX2" fmla="*/ 2368685 w 7164420"/>
              <a:gd name="connsiteY2" fmla="*/ 2057400 h 2733472"/>
              <a:gd name="connsiteX3" fmla="*/ 2378413 w 7164420"/>
              <a:gd name="connsiteY3" fmla="*/ 690664 h 2733472"/>
              <a:gd name="connsiteX4" fmla="*/ 3570051 w 7164420"/>
              <a:gd name="connsiteY4" fmla="*/ 0 h 2733472"/>
              <a:gd name="connsiteX5" fmla="*/ 4761689 w 7164420"/>
              <a:gd name="connsiteY5" fmla="*/ 680936 h 2733472"/>
              <a:gd name="connsiteX6" fmla="*/ 4756825 w 7164420"/>
              <a:gd name="connsiteY6" fmla="*/ 2052536 h 2733472"/>
              <a:gd name="connsiteX7" fmla="*/ 5958191 w 7164420"/>
              <a:gd name="connsiteY7" fmla="*/ 2733472 h 2733472"/>
              <a:gd name="connsiteX8" fmla="*/ 7164420 w 7164420"/>
              <a:gd name="connsiteY8" fmla="*/ 2062264 h 2733472"/>
              <a:gd name="connsiteX0" fmla="*/ 0 w 7164420"/>
              <a:gd name="connsiteY0" fmla="*/ 2052536 h 2733472"/>
              <a:gd name="connsiteX1" fmla="*/ 1186774 w 7164420"/>
              <a:gd name="connsiteY1" fmla="*/ 1361872 h 2733472"/>
              <a:gd name="connsiteX2" fmla="*/ 2368685 w 7164420"/>
              <a:gd name="connsiteY2" fmla="*/ 2057400 h 2733472"/>
              <a:gd name="connsiteX3" fmla="*/ 2378413 w 7164420"/>
              <a:gd name="connsiteY3" fmla="*/ 690664 h 2733472"/>
              <a:gd name="connsiteX4" fmla="*/ 3570051 w 7164420"/>
              <a:gd name="connsiteY4" fmla="*/ 0 h 2733472"/>
              <a:gd name="connsiteX5" fmla="*/ 4761689 w 7164420"/>
              <a:gd name="connsiteY5" fmla="*/ 680936 h 2733472"/>
              <a:gd name="connsiteX6" fmla="*/ 4756825 w 7164420"/>
              <a:gd name="connsiteY6" fmla="*/ 2052536 h 2733472"/>
              <a:gd name="connsiteX7" fmla="*/ 5958191 w 7164420"/>
              <a:gd name="connsiteY7" fmla="*/ 2733472 h 2733472"/>
              <a:gd name="connsiteX8" fmla="*/ 7164420 w 7164420"/>
              <a:gd name="connsiteY8" fmla="*/ 2057400 h 2733472"/>
              <a:gd name="connsiteX0" fmla="*/ 0 w 7164420"/>
              <a:gd name="connsiteY0" fmla="*/ 2052536 h 2733472"/>
              <a:gd name="connsiteX1" fmla="*/ 1186774 w 7164420"/>
              <a:gd name="connsiteY1" fmla="*/ 1361872 h 2733472"/>
              <a:gd name="connsiteX2" fmla="*/ 2368685 w 7164420"/>
              <a:gd name="connsiteY2" fmla="*/ 2057400 h 2733472"/>
              <a:gd name="connsiteX3" fmla="*/ 2378413 w 7164420"/>
              <a:gd name="connsiteY3" fmla="*/ 690664 h 2733472"/>
              <a:gd name="connsiteX4" fmla="*/ 3570051 w 7164420"/>
              <a:gd name="connsiteY4" fmla="*/ 0 h 2733472"/>
              <a:gd name="connsiteX5" fmla="*/ 4761689 w 7164420"/>
              <a:gd name="connsiteY5" fmla="*/ 680936 h 2733472"/>
              <a:gd name="connsiteX6" fmla="*/ 4756825 w 7164420"/>
              <a:gd name="connsiteY6" fmla="*/ 2052536 h 2733472"/>
              <a:gd name="connsiteX7" fmla="*/ 5958191 w 7164420"/>
              <a:gd name="connsiteY7" fmla="*/ 2733472 h 2733472"/>
              <a:gd name="connsiteX8" fmla="*/ 7164420 w 7164420"/>
              <a:gd name="connsiteY8" fmla="*/ 2052536 h 2733472"/>
              <a:gd name="connsiteX0" fmla="*/ 0 w 7159556"/>
              <a:gd name="connsiteY0" fmla="*/ 2052536 h 2733472"/>
              <a:gd name="connsiteX1" fmla="*/ 1186774 w 7159556"/>
              <a:gd name="connsiteY1" fmla="*/ 1361872 h 2733472"/>
              <a:gd name="connsiteX2" fmla="*/ 2368685 w 7159556"/>
              <a:gd name="connsiteY2" fmla="*/ 2057400 h 2733472"/>
              <a:gd name="connsiteX3" fmla="*/ 2378413 w 7159556"/>
              <a:gd name="connsiteY3" fmla="*/ 690664 h 2733472"/>
              <a:gd name="connsiteX4" fmla="*/ 3570051 w 7159556"/>
              <a:gd name="connsiteY4" fmla="*/ 0 h 2733472"/>
              <a:gd name="connsiteX5" fmla="*/ 4761689 w 7159556"/>
              <a:gd name="connsiteY5" fmla="*/ 680936 h 2733472"/>
              <a:gd name="connsiteX6" fmla="*/ 4756825 w 7159556"/>
              <a:gd name="connsiteY6" fmla="*/ 2052536 h 2733472"/>
              <a:gd name="connsiteX7" fmla="*/ 5958191 w 7159556"/>
              <a:gd name="connsiteY7" fmla="*/ 2733472 h 2733472"/>
              <a:gd name="connsiteX8" fmla="*/ 7159556 w 7159556"/>
              <a:gd name="connsiteY8" fmla="*/ 2052536 h 2733472"/>
              <a:gd name="connsiteX0" fmla="*/ 0 w 7145649"/>
              <a:gd name="connsiteY0" fmla="*/ 2049060 h 2733472"/>
              <a:gd name="connsiteX1" fmla="*/ 1172867 w 7145649"/>
              <a:gd name="connsiteY1" fmla="*/ 1361872 h 2733472"/>
              <a:gd name="connsiteX2" fmla="*/ 2354778 w 7145649"/>
              <a:gd name="connsiteY2" fmla="*/ 2057400 h 2733472"/>
              <a:gd name="connsiteX3" fmla="*/ 2364506 w 7145649"/>
              <a:gd name="connsiteY3" fmla="*/ 690664 h 2733472"/>
              <a:gd name="connsiteX4" fmla="*/ 3556144 w 7145649"/>
              <a:gd name="connsiteY4" fmla="*/ 0 h 2733472"/>
              <a:gd name="connsiteX5" fmla="*/ 4747782 w 7145649"/>
              <a:gd name="connsiteY5" fmla="*/ 680936 h 2733472"/>
              <a:gd name="connsiteX6" fmla="*/ 4742918 w 7145649"/>
              <a:gd name="connsiteY6" fmla="*/ 2052536 h 2733472"/>
              <a:gd name="connsiteX7" fmla="*/ 5944284 w 7145649"/>
              <a:gd name="connsiteY7" fmla="*/ 2733472 h 2733472"/>
              <a:gd name="connsiteX8" fmla="*/ 7145649 w 7145649"/>
              <a:gd name="connsiteY8" fmla="*/ 2052536 h 2733472"/>
              <a:gd name="connsiteX0" fmla="*/ 0 w 7156079"/>
              <a:gd name="connsiteY0" fmla="*/ 2035152 h 2733472"/>
              <a:gd name="connsiteX1" fmla="*/ 1183297 w 7156079"/>
              <a:gd name="connsiteY1" fmla="*/ 1361872 h 2733472"/>
              <a:gd name="connsiteX2" fmla="*/ 2365208 w 7156079"/>
              <a:gd name="connsiteY2" fmla="*/ 2057400 h 2733472"/>
              <a:gd name="connsiteX3" fmla="*/ 2374936 w 7156079"/>
              <a:gd name="connsiteY3" fmla="*/ 690664 h 2733472"/>
              <a:gd name="connsiteX4" fmla="*/ 3566574 w 7156079"/>
              <a:gd name="connsiteY4" fmla="*/ 0 h 2733472"/>
              <a:gd name="connsiteX5" fmla="*/ 4758212 w 7156079"/>
              <a:gd name="connsiteY5" fmla="*/ 680936 h 2733472"/>
              <a:gd name="connsiteX6" fmla="*/ 4753348 w 7156079"/>
              <a:gd name="connsiteY6" fmla="*/ 2052536 h 2733472"/>
              <a:gd name="connsiteX7" fmla="*/ 5954714 w 7156079"/>
              <a:gd name="connsiteY7" fmla="*/ 2733472 h 2733472"/>
              <a:gd name="connsiteX8" fmla="*/ 7156079 w 7156079"/>
              <a:gd name="connsiteY8" fmla="*/ 2052536 h 2733472"/>
              <a:gd name="connsiteX0" fmla="*/ 0 w 7156079"/>
              <a:gd name="connsiteY0" fmla="*/ 2035152 h 2733472"/>
              <a:gd name="connsiteX1" fmla="*/ 1183297 w 7156079"/>
              <a:gd name="connsiteY1" fmla="*/ 1344488 h 2733472"/>
              <a:gd name="connsiteX2" fmla="*/ 2365208 w 7156079"/>
              <a:gd name="connsiteY2" fmla="*/ 2057400 h 2733472"/>
              <a:gd name="connsiteX3" fmla="*/ 2374936 w 7156079"/>
              <a:gd name="connsiteY3" fmla="*/ 690664 h 2733472"/>
              <a:gd name="connsiteX4" fmla="*/ 3566574 w 7156079"/>
              <a:gd name="connsiteY4" fmla="*/ 0 h 2733472"/>
              <a:gd name="connsiteX5" fmla="*/ 4758212 w 7156079"/>
              <a:gd name="connsiteY5" fmla="*/ 680936 h 2733472"/>
              <a:gd name="connsiteX6" fmla="*/ 4753348 w 7156079"/>
              <a:gd name="connsiteY6" fmla="*/ 2052536 h 2733472"/>
              <a:gd name="connsiteX7" fmla="*/ 5954714 w 7156079"/>
              <a:gd name="connsiteY7" fmla="*/ 2733472 h 2733472"/>
              <a:gd name="connsiteX8" fmla="*/ 7156079 w 7156079"/>
              <a:gd name="connsiteY8" fmla="*/ 2052536 h 2733472"/>
              <a:gd name="connsiteX0" fmla="*/ 0 w 7156079"/>
              <a:gd name="connsiteY0" fmla="*/ 2035152 h 2733472"/>
              <a:gd name="connsiteX1" fmla="*/ 1183297 w 7156079"/>
              <a:gd name="connsiteY1" fmla="*/ 1344488 h 2733472"/>
              <a:gd name="connsiteX2" fmla="*/ 2361731 w 7156079"/>
              <a:gd name="connsiteY2" fmla="*/ 2029586 h 2733472"/>
              <a:gd name="connsiteX3" fmla="*/ 2374936 w 7156079"/>
              <a:gd name="connsiteY3" fmla="*/ 690664 h 2733472"/>
              <a:gd name="connsiteX4" fmla="*/ 3566574 w 7156079"/>
              <a:gd name="connsiteY4" fmla="*/ 0 h 2733472"/>
              <a:gd name="connsiteX5" fmla="*/ 4758212 w 7156079"/>
              <a:gd name="connsiteY5" fmla="*/ 680936 h 2733472"/>
              <a:gd name="connsiteX6" fmla="*/ 4753348 w 7156079"/>
              <a:gd name="connsiteY6" fmla="*/ 2052536 h 2733472"/>
              <a:gd name="connsiteX7" fmla="*/ 5954714 w 7156079"/>
              <a:gd name="connsiteY7" fmla="*/ 2733472 h 2733472"/>
              <a:gd name="connsiteX8" fmla="*/ 7156079 w 7156079"/>
              <a:gd name="connsiteY8" fmla="*/ 2052536 h 2733472"/>
              <a:gd name="connsiteX0" fmla="*/ 0 w 7156079"/>
              <a:gd name="connsiteY0" fmla="*/ 2035152 h 2733472"/>
              <a:gd name="connsiteX1" fmla="*/ 1183297 w 7156079"/>
              <a:gd name="connsiteY1" fmla="*/ 1344488 h 2733472"/>
              <a:gd name="connsiteX2" fmla="*/ 2382592 w 7156079"/>
              <a:gd name="connsiteY2" fmla="*/ 2033063 h 2733472"/>
              <a:gd name="connsiteX3" fmla="*/ 2374936 w 7156079"/>
              <a:gd name="connsiteY3" fmla="*/ 690664 h 2733472"/>
              <a:gd name="connsiteX4" fmla="*/ 3566574 w 7156079"/>
              <a:gd name="connsiteY4" fmla="*/ 0 h 2733472"/>
              <a:gd name="connsiteX5" fmla="*/ 4758212 w 7156079"/>
              <a:gd name="connsiteY5" fmla="*/ 680936 h 2733472"/>
              <a:gd name="connsiteX6" fmla="*/ 4753348 w 7156079"/>
              <a:gd name="connsiteY6" fmla="*/ 2052536 h 2733472"/>
              <a:gd name="connsiteX7" fmla="*/ 5954714 w 7156079"/>
              <a:gd name="connsiteY7" fmla="*/ 2733472 h 2733472"/>
              <a:gd name="connsiteX8" fmla="*/ 7156079 w 7156079"/>
              <a:gd name="connsiteY8" fmla="*/ 2052536 h 2733472"/>
              <a:gd name="connsiteX0" fmla="*/ 0 w 7156079"/>
              <a:gd name="connsiteY0" fmla="*/ 2035152 h 2733472"/>
              <a:gd name="connsiteX1" fmla="*/ 1183297 w 7156079"/>
              <a:gd name="connsiteY1" fmla="*/ 1344488 h 2733472"/>
              <a:gd name="connsiteX2" fmla="*/ 2372162 w 7156079"/>
              <a:gd name="connsiteY2" fmla="*/ 2026110 h 2733472"/>
              <a:gd name="connsiteX3" fmla="*/ 2374936 w 7156079"/>
              <a:gd name="connsiteY3" fmla="*/ 690664 h 2733472"/>
              <a:gd name="connsiteX4" fmla="*/ 3566574 w 7156079"/>
              <a:gd name="connsiteY4" fmla="*/ 0 h 2733472"/>
              <a:gd name="connsiteX5" fmla="*/ 4758212 w 7156079"/>
              <a:gd name="connsiteY5" fmla="*/ 680936 h 2733472"/>
              <a:gd name="connsiteX6" fmla="*/ 4753348 w 7156079"/>
              <a:gd name="connsiteY6" fmla="*/ 2052536 h 2733472"/>
              <a:gd name="connsiteX7" fmla="*/ 5954714 w 7156079"/>
              <a:gd name="connsiteY7" fmla="*/ 2733472 h 2733472"/>
              <a:gd name="connsiteX8" fmla="*/ 7156079 w 7156079"/>
              <a:gd name="connsiteY8" fmla="*/ 2052536 h 2733472"/>
              <a:gd name="connsiteX0" fmla="*/ 0 w 7156079"/>
              <a:gd name="connsiteY0" fmla="*/ 2062966 h 2761286"/>
              <a:gd name="connsiteX1" fmla="*/ 1183297 w 7156079"/>
              <a:gd name="connsiteY1" fmla="*/ 1372302 h 2761286"/>
              <a:gd name="connsiteX2" fmla="*/ 2372162 w 7156079"/>
              <a:gd name="connsiteY2" fmla="*/ 2053924 h 2761286"/>
              <a:gd name="connsiteX3" fmla="*/ 2374936 w 7156079"/>
              <a:gd name="connsiteY3" fmla="*/ 718478 h 2761286"/>
              <a:gd name="connsiteX4" fmla="*/ 3577004 w 7156079"/>
              <a:gd name="connsiteY4" fmla="*/ 0 h 2761286"/>
              <a:gd name="connsiteX5" fmla="*/ 4758212 w 7156079"/>
              <a:gd name="connsiteY5" fmla="*/ 708750 h 2761286"/>
              <a:gd name="connsiteX6" fmla="*/ 4753348 w 7156079"/>
              <a:gd name="connsiteY6" fmla="*/ 2080350 h 2761286"/>
              <a:gd name="connsiteX7" fmla="*/ 5954714 w 7156079"/>
              <a:gd name="connsiteY7" fmla="*/ 2761286 h 2761286"/>
              <a:gd name="connsiteX8" fmla="*/ 7156079 w 7156079"/>
              <a:gd name="connsiteY8" fmla="*/ 2080350 h 2761286"/>
              <a:gd name="connsiteX0" fmla="*/ 0 w 7156079"/>
              <a:gd name="connsiteY0" fmla="*/ 2062966 h 2761286"/>
              <a:gd name="connsiteX1" fmla="*/ 1183297 w 7156079"/>
              <a:gd name="connsiteY1" fmla="*/ 1372302 h 2761286"/>
              <a:gd name="connsiteX2" fmla="*/ 2372162 w 7156079"/>
              <a:gd name="connsiteY2" fmla="*/ 2053924 h 2761286"/>
              <a:gd name="connsiteX3" fmla="*/ 2371460 w 7156079"/>
              <a:gd name="connsiteY3" fmla="*/ 708048 h 2761286"/>
              <a:gd name="connsiteX4" fmla="*/ 3577004 w 7156079"/>
              <a:gd name="connsiteY4" fmla="*/ 0 h 2761286"/>
              <a:gd name="connsiteX5" fmla="*/ 4758212 w 7156079"/>
              <a:gd name="connsiteY5" fmla="*/ 708750 h 2761286"/>
              <a:gd name="connsiteX6" fmla="*/ 4753348 w 7156079"/>
              <a:gd name="connsiteY6" fmla="*/ 2080350 h 2761286"/>
              <a:gd name="connsiteX7" fmla="*/ 5954714 w 7156079"/>
              <a:gd name="connsiteY7" fmla="*/ 2761286 h 2761286"/>
              <a:gd name="connsiteX8" fmla="*/ 7156079 w 7156079"/>
              <a:gd name="connsiteY8" fmla="*/ 2080350 h 2761286"/>
              <a:gd name="connsiteX0" fmla="*/ 0 w 7156079"/>
              <a:gd name="connsiteY0" fmla="*/ 2035152 h 2733472"/>
              <a:gd name="connsiteX1" fmla="*/ 1183297 w 7156079"/>
              <a:gd name="connsiteY1" fmla="*/ 1344488 h 2733472"/>
              <a:gd name="connsiteX2" fmla="*/ 2372162 w 7156079"/>
              <a:gd name="connsiteY2" fmla="*/ 2026110 h 2733472"/>
              <a:gd name="connsiteX3" fmla="*/ 2371460 w 7156079"/>
              <a:gd name="connsiteY3" fmla="*/ 680234 h 2733472"/>
              <a:gd name="connsiteX4" fmla="*/ 3573527 w 7156079"/>
              <a:gd name="connsiteY4" fmla="*/ 0 h 2733472"/>
              <a:gd name="connsiteX5" fmla="*/ 4758212 w 7156079"/>
              <a:gd name="connsiteY5" fmla="*/ 680936 h 2733472"/>
              <a:gd name="connsiteX6" fmla="*/ 4753348 w 7156079"/>
              <a:gd name="connsiteY6" fmla="*/ 2052536 h 2733472"/>
              <a:gd name="connsiteX7" fmla="*/ 5954714 w 7156079"/>
              <a:gd name="connsiteY7" fmla="*/ 2733472 h 2733472"/>
              <a:gd name="connsiteX8" fmla="*/ 7156079 w 7156079"/>
              <a:gd name="connsiteY8" fmla="*/ 2052536 h 2733472"/>
              <a:gd name="connsiteX0" fmla="*/ 0 w 7156079"/>
              <a:gd name="connsiteY0" fmla="*/ 2062967 h 2761287"/>
              <a:gd name="connsiteX1" fmla="*/ 1183297 w 7156079"/>
              <a:gd name="connsiteY1" fmla="*/ 1372303 h 2761287"/>
              <a:gd name="connsiteX2" fmla="*/ 2372162 w 7156079"/>
              <a:gd name="connsiteY2" fmla="*/ 2053925 h 2761287"/>
              <a:gd name="connsiteX3" fmla="*/ 2371460 w 7156079"/>
              <a:gd name="connsiteY3" fmla="*/ 708049 h 2761287"/>
              <a:gd name="connsiteX4" fmla="*/ 3563096 w 7156079"/>
              <a:gd name="connsiteY4" fmla="*/ 0 h 2761287"/>
              <a:gd name="connsiteX5" fmla="*/ 4758212 w 7156079"/>
              <a:gd name="connsiteY5" fmla="*/ 708751 h 2761287"/>
              <a:gd name="connsiteX6" fmla="*/ 4753348 w 7156079"/>
              <a:gd name="connsiteY6" fmla="*/ 2080351 h 2761287"/>
              <a:gd name="connsiteX7" fmla="*/ 5954714 w 7156079"/>
              <a:gd name="connsiteY7" fmla="*/ 2761287 h 2761287"/>
              <a:gd name="connsiteX8" fmla="*/ 7156079 w 7156079"/>
              <a:gd name="connsiteY8" fmla="*/ 2080351 h 2761287"/>
              <a:gd name="connsiteX0" fmla="*/ 0 w 7156079"/>
              <a:gd name="connsiteY0" fmla="*/ 2045583 h 2743903"/>
              <a:gd name="connsiteX1" fmla="*/ 1183297 w 7156079"/>
              <a:gd name="connsiteY1" fmla="*/ 1354919 h 2743903"/>
              <a:gd name="connsiteX2" fmla="*/ 2372162 w 7156079"/>
              <a:gd name="connsiteY2" fmla="*/ 2036541 h 2743903"/>
              <a:gd name="connsiteX3" fmla="*/ 2371460 w 7156079"/>
              <a:gd name="connsiteY3" fmla="*/ 690665 h 2743903"/>
              <a:gd name="connsiteX4" fmla="*/ 3563096 w 7156079"/>
              <a:gd name="connsiteY4" fmla="*/ 0 h 2743903"/>
              <a:gd name="connsiteX5" fmla="*/ 4758212 w 7156079"/>
              <a:gd name="connsiteY5" fmla="*/ 691367 h 2743903"/>
              <a:gd name="connsiteX6" fmla="*/ 4753348 w 7156079"/>
              <a:gd name="connsiteY6" fmla="*/ 2062967 h 2743903"/>
              <a:gd name="connsiteX7" fmla="*/ 5954714 w 7156079"/>
              <a:gd name="connsiteY7" fmla="*/ 2743903 h 2743903"/>
              <a:gd name="connsiteX8" fmla="*/ 7156079 w 7156079"/>
              <a:gd name="connsiteY8" fmla="*/ 2062967 h 2743903"/>
              <a:gd name="connsiteX0" fmla="*/ 0 w 7156079"/>
              <a:gd name="connsiteY0" fmla="*/ 2052537 h 2750857"/>
              <a:gd name="connsiteX1" fmla="*/ 1183297 w 7156079"/>
              <a:gd name="connsiteY1" fmla="*/ 1361873 h 2750857"/>
              <a:gd name="connsiteX2" fmla="*/ 2372162 w 7156079"/>
              <a:gd name="connsiteY2" fmla="*/ 2043495 h 2750857"/>
              <a:gd name="connsiteX3" fmla="*/ 2371460 w 7156079"/>
              <a:gd name="connsiteY3" fmla="*/ 697619 h 2750857"/>
              <a:gd name="connsiteX4" fmla="*/ 3559620 w 7156079"/>
              <a:gd name="connsiteY4" fmla="*/ 0 h 2750857"/>
              <a:gd name="connsiteX5" fmla="*/ 4758212 w 7156079"/>
              <a:gd name="connsiteY5" fmla="*/ 698321 h 2750857"/>
              <a:gd name="connsiteX6" fmla="*/ 4753348 w 7156079"/>
              <a:gd name="connsiteY6" fmla="*/ 2069921 h 2750857"/>
              <a:gd name="connsiteX7" fmla="*/ 5954714 w 7156079"/>
              <a:gd name="connsiteY7" fmla="*/ 2750857 h 2750857"/>
              <a:gd name="connsiteX8" fmla="*/ 7156079 w 7156079"/>
              <a:gd name="connsiteY8" fmla="*/ 2069921 h 2750857"/>
              <a:gd name="connsiteX0" fmla="*/ 0 w 7156079"/>
              <a:gd name="connsiteY0" fmla="*/ 2052537 h 2750857"/>
              <a:gd name="connsiteX1" fmla="*/ 1183297 w 7156079"/>
              <a:gd name="connsiteY1" fmla="*/ 1361873 h 2750857"/>
              <a:gd name="connsiteX2" fmla="*/ 2372162 w 7156079"/>
              <a:gd name="connsiteY2" fmla="*/ 2043495 h 2750857"/>
              <a:gd name="connsiteX3" fmla="*/ 2371460 w 7156079"/>
              <a:gd name="connsiteY3" fmla="*/ 697619 h 2750857"/>
              <a:gd name="connsiteX4" fmla="*/ 3559620 w 7156079"/>
              <a:gd name="connsiteY4" fmla="*/ 0 h 2750857"/>
              <a:gd name="connsiteX5" fmla="*/ 4751259 w 7156079"/>
              <a:gd name="connsiteY5" fmla="*/ 698321 h 2750857"/>
              <a:gd name="connsiteX6" fmla="*/ 4753348 w 7156079"/>
              <a:gd name="connsiteY6" fmla="*/ 2069921 h 2750857"/>
              <a:gd name="connsiteX7" fmla="*/ 5954714 w 7156079"/>
              <a:gd name="connsiteY7" fmla="*/ 2750857 h 2750857"/>
              <a:gd name="connsiteX8" fmla="*/ 7156079 w 7156079"/>
              <a:gd name="connsiteY8" fmla="*/ 2069921 h 2750857"/>
              <a:gd name="connsiteX0" fmla="*/ 0 w 7156079"/>
              <a:gd name="connsiteY0" fmla="*/ 2052537 h 2750857"/>
              <a:gd name="connsiteX1" fmla="*/ 1183297 w 7156079"/>
              <a:gd name="connsiteY1" fmla="*/ 1361873 h 2750857"/>
              <a:gd name="connsiteX2" fmla="*/ 2372162 w 7156079"/>
              <a:gd name="connsiteY2" fmla="*/ 2043495 h 2750857"/>
              <a:gd name="connsiteX3" fmla="*/ 2371460 w 7156079"/>
              <a:gd name="connsiteY3" fmla="*/ 697619 h 2750857"/>
              <a:gd name="connsiteX4" fmla="*/ 3559620 w 7156079"/>
              <a:gd name="connsiteY4" fmla="*/ 0 h 2750857"/>
              <a:gd name="connsiteX5" fmla="*/ 4751259 w 7156079"/>
              <a:gd name="connsiteY5" fmla="*/ 698321 h 2750857"/>
              <a:gd name="connsiteX6" fmla="*/ 4742917 w 7156079"/>
              <a:gd name="connsiteY6" fmla="*/ 2062967 h 2750857"/>
              <a:gd name="connsiteX7" fmla="*/ 5954714 w 7156079"/>
              <a:gd name="connsiteY7" fmla="*/ 2750857 h 2750857"/>
              <a:gd name="connsiteX8" fmla="*/ 7156079 w 7156079"/>
              <a:gd name="connsiteY8" fmla="*/ 2069921 h 2750857"/>
              <a:gd name="connsiteX0" fmla="*/ 0 w 7156079"/>
              <a:gd name="connsiteY0" fmla="*/ 2052537 h 2736950"/>
              <a:gd name="connsiteX1" fmla="*/ 1183297 w 7156079"/>
              <a:gd name="connsiteY1" fmla="*/ 1361873 h 2736950"/>
              <a:gd name="connsiteX2" fmla="*/ 2372162 w 7156079"/>
              <a:gd name="connsiteY2" fmla="*/ 2043495 h 2736950"/>
              <a:gd name="connsiteX3" fmla="*/ 2371460 w 7156079"/>
              <a:gd name="connsiteY3" fmla="*/ 697619 h 2736950"/>
              <a:gd name="connsiteX4" fmla="*/ 3559620 w 7156079"/>
              <a:gd name="connsiteY4" fmla="*/ 0 h 2736950"/>
              <a:gd name="connsiteX5" fmla="*/ 4751259 w 7156079"/>
              <a:gd name="connsiteY5" fmla="*/ 698321 h 2736950"/>
              <a:gd name="connsiteX6" fmla="*/ 4742917 w 7156079"/>
              <a:gd name="connsiteY6" fmla="*/ 2062967 h 2736950"/>
              <a:gd name="connsiteX7" fmla="*/ 5954714 w 7156079"/>
              <a:gd name="connsiteY7" fmla="*/ 2736950 h 2736950"/>
              <a:gd name="connsiteX8" fmla="*/ 7156079 w 7156079"/>
              <a:gd name="connsiteY8" fmla="*/ 2069921 h 2736950"/>
              <a:gd name="connsiteX0" fmla="*/ 0 w 7156079"/>
              <a:gd name="connsiteY0" fmla="*/ 2052537 h 2736950"/>
              <a:gd name="connsiteX1" fmla="*/ 1183297 w 7156079"/>
              <a:gd name="connsiteY1" fmla="*/ 1361873 h 2736950"/>
              <a:gd name="connsiteX2" fmla="*/ 2372162 w 7156079"/>
              <a:gd name="connsiteY2" fmla="*/ 2043495 h 2736950"/>
              <a:gd name="connsiteX3" fmla="*/ 2371460 w 7156079"/>
              <a:gd name="connsiteY3" fmla="*/ 697619 h 2736950"/>
              <a:gd name="connsiteX4" fmla="*/ 3559620 w 7156079"/>
              <a:gd name="connsiteY4" fmla="*/ 0 h 2736950"/>
              <a:gd name="connsiteX5" fmla="*/ 4751259 w 7156079"/>
              <a:gd name="connsiteY5" fmla="*/ 698321 h 2736950"/>
              <a:gd name="connsiteX6" fmla="*/ 4760301 w 7156079"/>
              <a:gd name="connsiteY6" fmla="*/ 2052536 h 2736950"/>
              <a:gd name="connsiteX7" fmla="*/ 5954714 w 7156079"/>
              <a:gd name="connsiteY7" fmla="*/ 2736950 h 2736950"/>
              <a:gd name="connsiteX8" fmla="*/ 7156079 w 7156079"/>
              <a:gd name="connsiteY8" fmla="*/ 2069921 h 2736950"/>
              <a:gd name="connsiteX0" fmla="*/ 0 w 7156079"/>
              <a:gd name="connsiteY0" fmla="*/ 2052537 h 2736950"/>
              <a:gd name="connsiteX1" fmla="*/ 1183297 w 7156079"/>
              <a:gd name="connsiteY1" fmla="*/ 1361873 h 2736950"/>
              <a:gd name="connsiteX2" fmla="*/ 2372162 w 7156079"/>
              <a:gd name="connsiteY2" fmla="*/ 2043495 h 2736950"/>
              <a:gd name="connsiteX3" fmla="*/ 2371460 w 7156079"/>
              <a:gd name="connsiteY3" fmla="*/ 697619 h 2736950"/>
              <a:gd name="connsiteX4" fmla="*/ 3559620 w 7156079"/>
              <a:gd name="connsiteY4" fmla="*/ 0 h 2736950"/>
              <a:gd name="connsiteX5" fmla="*/ 4751259 w 7156079"/>
              <a:gd name="connsiteY5" fmla="*/ 698321 h 2736950"/>
              <a:gd name="connsiteX6" fmla="*/ 4742917 w 7156079"/>
              <a:gd name="connsiteY6" fmla="*/ 2052536 h 2736950"/>
              <a:gd name="connsiteX7" fmla="*/ 5954714 w 7156079"/>
              <a:gd name="connsiteY7" fmla="*/ 2736950 h 2736950"/>
              <a:gd name="connsiteX8" fmla="*/ 7156079 w 7156079"/>
              <a:gd name="connsiteY8" fmla="*/ 2069921 h 2736950"/>
              <a:gd name="connsiteX0" fmla="*/ 0 w 7135218"/>
              <a:gd name="connsiteY0" fmla="*/ 2052537 h 2736950"/>
              <a:gd name="connsiteX1" fmla="*/ 1183297 w 7135218"/>
              <a:gd name="connsiteY1" fmla="*/ 1361873 h 2736950"/>
              <a:gd name="connsiteX2" fmla="*/ 2372162 w 7135218"/>
              <a:gd name="connsiteY2" fmla="*/ 2043495 h 2736950"/>
              <a:gd name="connsiteX3" fmla="*/ 2371460 w 7135218"/>
              <a:gd name="connsiteY3" fmla="*/ 697619 h 2736950"/>
              <a:gd name="connsiteX4" fmla="*/ 3559620 w 7135218"/>
              <a:gd name="connsiteY4" fmla="*/ 0 h 2736950"/>
              <a:gd name="connsiteX5" fmla="*/ 4751259 w 7135218"/>
              <a:gd name="connsiteY5" fmla="*/ 698321 h 2736950"/>
              <a:gd name="connsiteX6" fmla="*/ 4742917 w 7135218"/>
              <a:gd name="connsiteY6" fmla="*/ 2052536 h 2736950"/>
              <a:gd name="connsiteX7" fmla="*/ 5954714 w 7135218"/>
              <a:gd name="connsiteY7" fmla="*/ 2736950 h 2736950"/>
              <a:gd name="connsiteX8" fmla="*/ 7135218 w 7135218"/>
              <a:gd name="connsiteY8" fmla="*/ 2056014 h 2736950"/>
              <a:gd name="connsiteX0" fmla="*/ 0 w 7124788"/>
              <a:gd name="connsiteY0" fmla="*/ 2052537 h 2736950"/>
              <a:gd name="connsiteX1" fmla="*/ 1183297 w 7124788"/>
              <a:gd name="connsiteY1" fmla="*/ 1361873 h 2736950"/>
              <a:gd name="connsiteX2" fmla="*/ 2372162 w 7124788"/>
              <a:gd name="connsiteY2" fmla="*/ 2043495 h 2736950"/>
              <a:gd name="connsiteX3" fmla="*/ 2371460 w 7124788"/>
              <a:gd name="connsiteY3" fmla="*/ 697619 h 2736950"/>
              <a:gd name="connsiteX4" fmla="*/ 3559620 w 7124788"/>
              <a:gd name="connsiteY4" fmla="*/ 0 h 2736950"/>
              <a:gd name="connsiteX5" fmla="*/ 4751259 w 7124788"/>
              <a:gd name="connsiteY5" fmla="*/ 698321 h 2736950"/>
              <a:gd name="connsiteX6" fmla="*/ 4742917 w 7124788"/>
              <a:gd name="connsiteY6" fmla="*/ 2052536 h 2736950"/>
              <a:gd name="connsiteX7" fmla="*/ 5954714 w 7124788"/>
              <a:gd name="connsiteY7" fmla="*/ 2736950 h 2736950"/>
              <a:gd name="connsiteX8" fmla="*/ 7124788 w 7124788"/>
              <a:gd name="connsiteY8" fmla="*/ 2045583 h 2736950"/>
              <a:gd name="connsiteX0" fmla="*/ 0 w 7135218"/>
              <a:gd name="connsiteY0" fmla="*/ 2052537 h 2736950"/>
              <a:gd name="connsiteX1" fmla="*/ 1183297 w 7135218"/>
              <a:gd name="connsiteY1" fmla="*/ 1361873 h 2736950"/>
              <a:gd name="connsiteX2" fmla="*/ 2372162 w 7135218"/>
              <a:gd name="connsiteY2" fmla="*/ 2043495 h 2736950"/>
              <a:gd name="connsiteX3" fmla="*/ 2371460 w 7135218"/>
              <a:gd name="connsiteY3" fmla="*/ 697619 h 2736950"/>
              <a:gd name="connsiteX4" fmla="*/ 3559620 w 7135218"/>
              <a:gd name="connsiteY4" fmla="*/ 0 h 2736950"/>
              <a:gd name="connsiteX5" fmla="*/ 4751259 w 7135218"/>
              <a:gd name="connsiteY5" fmla="*/ 698321 h 2736950"/>
              <a:gd name="connsiteX6" fmla="*/ 4742917 w 7135218"/>
              <a:gd name="connsiteY6" fmla="*/ 2052536 h 2736950"/>
              <a:gd name="connsiteX7" fmla="*/ 5954714 w 7135218"/>
              <a:gd name="connsiteY7" fmla="*/ 2736950 h 2736950"/>
              <a:gd name="connsiteX8" fmla="*/ 7135218 w 7135218"/>
              <a:gd name="connsiteY8" fmla="*/ 2052536 h 2736950"/>
              <a:gd name="connsiteX0" fmla="*/ 0 w 7135218"/>
              <a:gd name="connsiteY0" fmla="*/ 2052537 h 2736950"/>
              <a:gd name="connsiteX1" fmla="*/ 1183297 w 7135218"/>
              <a:gd name="connsiteY1" fmla="*/ 1361873 h 2736950"/>
              <a:gd name="connsiteX2" fmla="*/ 2376070 w 7135218"/>
              <a:gd name="connsiteY2" fmla="*/ 2055218 h 2736950"/>
              <a:gd name="connsiteX3" fmla="*/ 2371460 w 7135218"/>
              <a:gd name="connsiteY3" fmla="*/ 697619 h 2736950"/>
              <a:gd name="connsiteX4" fmla="*/ 3559620 w 7135218"/>
              <a:gd name="connsiteY4" fmla="*/ 0 h 2736950"/>
              <a:gd name="connsiteX5" fmla="*/ 4751259 w 7135218"/>
              <a:gd name="connsiteY5" fmla="*/ 698321 h 2736950"/>
              <a:gd name="connsiteX6" fmla="*/ 4742917 w 7135218"/>
              <a:gd name="connsiteY6" fmla="*/ 2052536 h 2736950"/>
              <a:gd name="connsiteX7" fmla="*/ 5954714 w 7135218"/>
              <a:gd name="connsiteY7" fmla="*/ 2736950 h 2736950"/>
              <a:gd name="connsiteX8" fmla="*/ 7135218 w 7135218"/>
              <a:gd name="connsiteY8" fmla="*/ 2052536 h 2736950"/>
              <a:gd name="connsiteX0" fmla="*/ 0 w 7135218"/>
              <a:gd name="connsiteY0" fmla="*/ 2067128 h 2736950"/>
              <a:gd name="connsiteX1" fmla="*/ 1183297 w 7135218"/>
              <a:gd name="connsiteY1" fmla="*/ 1361873 h 2736950"/>
              <a:gd name="connsiteX2" fmla="*/ 2376070 w 7135218"/>
              <a:gd name="connsiteY2" fmla="*/ 2055218 h 2736950"/>
              <a:gd name="connsiteX3" fmla="*/ 2371460 w 7135218"/>
              <a:gd name="connsiteY3" fmla="*/ 697619 h 2736950"/>
              <a:gd name="connsiteX4" fmla="*/ 3559620 w 7135218"/>
              <a:gd name="connsiteY4" fmla="*/ 0 h 2736950"/>
              <a:gd name="connsiteX5" fmla="*/ 4751259 w 7135218"/>
              <a:gd name="connsiteY5" fmla="*/ 698321 h 2736950"/>
              <a:gd name="connsiteX6" fmla="*/ 4742917 w 7135218"/>
              <a:gd name="connsiteY6" fmla="*/ 2052536 h 2736950"/>
              <a:gd name="connsiteX7" fmla="*/ 5954714 w 7135218"/>
              <a:gd name="connsiteY7" fmla="*/ 2736950 h 2736950"/>
              <a:gd name="connsiteX8" fmla="*/ 7135218 w 7135218"/>
              <a:gd name="connsiteY8" fmla="*/ 2052536 h 2736950"/>
              <a:gd name="connsiteX0" fmla="*/ 0 w 7159537"/>
              <a:gd name="connsiteY0" fmla="*/ 2062264 h 2736950"/>
              <a:gd name="connsiteX1" fmla="*/ 1207616 w 7159537"/>
              <a:gd name="connsiteY1" fmla="*/ 1361873 h 2736950"/>
              <a:gd name="connsiteX2" fmla="*/ 2400389 w 7159537"/>
              <a:gd name="connsiteY2" fmla="*/ 2055218 h 2736950"/>
              <a:gd name="connsiteX3" fmla="*/ 2395779 w 7159537"/>
              <a:gd name="connsiteY3" fmla="*/ 697619 h 2736950"/>
              <a:gd name="connsiteX4" fmla="*/ 3583939 w 7159537"/>
              <a:gd name="connsiteY4" fmla="*/ 0 h 2736950"/>
              <a:gd name="connsiteX5" fmla="*/ 4775578 w 7159537"/>
              <a:gd name="connsiteY5" fmla="*/ 698321 h 2736950"/>
              <a:gd name="connsiteX6" fmla="*/ 4767236 w 7159537"/>
              <a:gd name="connsiteY6" fmla="*/ 2052536 h 2736950"/>
              <a:gd name="connsiteX7" fmla="*/ 5979033 w 7159537"/>
              <a:gd name="connsiteY7" fmla="*/ 2736950 h 2736950"/>
              <a:gd name="connsiteX8" fmla="*/ 7159537 w 7159537"/>
              <a:gd name="connsiteY8" fmla="*/ 2052536 h 2736950"/>
              <a:gd name="connsiteX0" fmla="*/ 0 w 7149809"/>
              <a:gd name="connsiteY0" fmla="*/ 2071991 h 2736950"/>
              <a:gd name="connsiteX1" fmla="*/ 1197888 w 7149809"/>
              <a:gd name="connsiteY1" fmla="*/ 1361873 h 2736950"/>
              <a:gd name="connsiteX2" fmla="*/ 2390661 w 7149809"/>
              <a:gd name="connsiteY2" fmla="*/ 2055218 h 2736950"/>
              <a:gd name="connsiteX3" fmla="*/ 2386051 w 7149809"/>
              <a:gd name="connsiteY3" fmla="*/ 697619 h 2736950"/>
              <a:gd name="connsiteX4" fmla="*/ 3574211 w 7149809"/>
              <a:gd name="connsiteY4" fmla="*/ 0 h 2736950"/>
              <a:gd name="connsiteX5" fmla="*/ 4765850 w 7149809"/>
              <a:gd name="connsiteY5" fmla="*/ 698321 h 2736950"/>
              <a:gd name="connsiteX6" fmla="*/ 4757508 w 7149809"/>
              <a:gd name="connsiteY6" fmla="*/ 2052536 h 2736950"/>
              <a:gd name="connsiteX7" fmla="*/ 5969305 w 7149809"/>
              <a:gd name="connsiteY7" fmla="*/ 2736950 h 2736950"/>
              <a:gd name="connsiteX8" fmla="*/ 7149809 w 7149809"/>
              <a:gd name="connsiteY8" fmla="*/ 2052536 h 2736950"/>
              <a:gd name="connsiteX0" fmla="*/ 0 w 7149809"/>
              <a:gd name="connsiteY0" fmla="*/ 2071991 h 2736950"/>
              <a:gd name="connsiteX1" fmla="*/ 1222208 w 7149809"/>
              <a:gd name="connsiteY1" fmla="*/ 1357009 h 2736950"/>
              <a:gd name="connsiteX2" fmla="*/ 2390661 w 7149809"/>
              <a:gd name="connsiteY2" fmla="*/ 2055218 h 2736950"/>
              <a:gd name="connsiteX3" fmla="*/ 2386051 w 7149809"/>
              <a:gd name="connsiteY3" fmla="*/ 697619 h 2736950"/>
              <a:gd name="connsiteX4" fmla="*/ 3574211 w 7149809"/>
              <a:gd name="connsiteY4" fmla="*/ 0 h 2736950"/>
              <a:gd name="connsiteX5" fmla="*/ 4765850 w 7149809"/>
              <a:gd name="connsiteY5" fmla="*/ 698321 h 2736950"/>
              <a:gd name="connsiteX6" fmla="*/ 4757508 w 7149809"/>
              <a:gd name="connsiteY6" fmla="*/ 2052536 h 2736950"/>
              <a:gd name="connsiteX7" fmla="*/ 5969305 w 7149809"/>
              <a:gd name="connsiteY7" fmla="*/ 2736950 h 2736950"/>
              <a:gd name="connsiteX8" fmla="*/ 7149809 w 7149809"/>
              <a:gd name="connsiteY8" fmla="*/ 2052536 h 2736950"/>
              <a:gd name="connsiteX0" fmla="*/ 0 w 7149809"/>
              <a:gd name="connsiteY0" fmla="*/ 2071991 h 2736950"/>
              <a:gd name="connsiteX1" fmla="*/ 1217344 w 7149809"/>
              <a:gd name="connsiteY1" fmla="*/ 1376465 h 2736950"/>
              <a:gd name="connsiteX2" fmla="*/ 2390661 w 7149809"/>
              <a:gd name="connsiteY2" fmla="*/ 2055218 h 2736950"/>
              <a:gd name="connsiteX3" fmla="*/ 2386051 w 7149809"/>
              <a:gd name="connsiteY3" fmla="*/ 697619 h 2736950"/>
              <a:gd name="connsiteX4" fmla="*/ 3574211 w 7149809"/>
              <a:gd name="connsiteY4" fmla="*/ 0 h 2736950"/>
              <a:gd name="connsiteX5" fmla="*/ 4765850 w 7149809"/>
              <a:gd name="connsiteY5" fmla="*/ 698321 h 2736950"/>
              <a:gd name="connsiteX6" fmla="*/ 4757508 w 7149809"/>
              <a:gd name="connsiteY6" fmla="*/ 2052536 h 2736950"/>
              <a:gd name="connsiteX7" fmla="*/ 5969305 w 7149809"/>
              <a:gd name="connsiteY7" fmla="*/ 2736950 h 2736950"/>
              <a:gd name="connsiteX8" fmla="*/ 7149809 w 7149809"/>
              <a:gd name="connsiteY8" fmla="*/ 2052536 h 2736950"/>
              <a:gd name="connsiteX0" fmla="*/ 0 w 7149809"/>
              <a:gd name="connsiteY0" fmla="*/ 2071991 h 2736950"/>
              <a:gd name="connsiteX1" fmla="*/ 1217344 w 7149809"/>
              <a:gd name="connsiteY1" fmla="*/ 1376465 h 2736950"/>
              <a:gd name="connsiteX2" fmla="*/ 2390661 w 7149809"/>
              <a:gd name="connsiteY2" fmla="*/ 2055218 h 2736950"/>
              <a:gd name="connsiteX3" fmla="*/ 2386051 w 7149809"/>
              <a:gd name="connsiteY3" fmla="*/ 697619 h 2736950"/>
              <a:gd name="connsiteX4" fmla="*/ 3574211 w 7149809"/>
              <a:gd name="connsiteY4" fmla="*/ 0 h 2736950"/>
              <a:gd name="connsiteX5" fmla="*/ 4765850 w 7149809"/>
              <a:gd name="connsiteY5" fmla="*/ 698321 h 2736950"/>
              <a:gd name="connsiteX6" fmla="*/ 4757508 w 7149809"/>
              <a:gd name="connsiteY6" fmla="*/ 2052536 h 2736950"/>
              <a:gd name="connsiteX7" fmla="*/ 5969305 w 7149809"/>
              <a:gd name="connsiteY7" fmla="*/ 2736950 h 2736950"/>
              <a:gd name="connsiteX8" fmla="*/ 7149809 w 7149809"/>
              <a:gd name="connsiteY8" fmla="*/ 2052536 h 2736950"/>
              <a:gd name="connsiteX0" fmla="*/ 0 w 7149809"/>
              <a:gd name="connsiteY0" fmla="*/ 2071991 h 2736950"/>
              <a:gd name="connsiteX1" fmla="*/ 1212480 w 7149809"/>
              <a:gd name="connsiteY1" fmla="*/ 1376465 h 2736950"/>
              <a:gd name="connsiteX2" fmla="*/ 2390661 w 7149809"/>
              <a:gd name="connsiteY2" fmla="*/ 2055218 h 2736950"/>
              <a:gd name="connsiteX3" fmla="*/ 2386051 w 7149809"/>
              <a:gd name="connsiteY3" fmla="*/ 697619 h 2736950"/>
              <a:gd name="connsiteX4" fmla="*/ 3574211 w 7149809"/>
              <a:gd name="connsiteY4" fmla="*/ 0 h 2736950"/>
              <a:gd name="connsiteX5" fmla="*/ 4765850 w 7149809"/>
              <a:gd name="connsiteY5" fmla="*/ 698321 h 2736950"/>
              <a:gd name="connsiteX6" fmla="*/ 4757508 w 7149809"/>
              <a:gd name="connsiteY6" fmla="*/ 2052536 h 2736950"/>
              <a:gd name="connsiteX7" fmla="*/ 5969305 w 7149809"/>
              <a:gd name="connsiteY7" fmla="*/ 2736950 h 2736950"/>
              <a:gd name="connsiteX8" fmla="*/ 7149809 w 7149809"/>
              <a:gd name="connsiteY8" fmla="*/ 2052536 h 2736950"/>
              <a:gd name="connsiteX0" fmla="*/ 0 w 7149809"/>
              <a:gd name="connsiteY0" fmla="*/ 2071991 h 2736950"/>
              <a:gd name="connsiteX1" fmla="*/ 1212480 w 7149809"/>
              <a:gd name="connsiteY1" fmla="*/ 1376465 h 2736950"/>
              <a:gd name="connsiteX2" fmla="*/ 2390661 w 7149809"/>
              <a:gd name="connsiteY2" fmla="*/ 2055218 h 2736950"/>
              <a:gd name="connsiteX3" fmla="*/ 2386051 w 7149809"/>
              <a:gd name="connsiteY3" fmla="*/ 697619 h 2736950"/>
              <a:gd name="connsiteX4" fmla="*/ 3574211 w 7149809"/>
              <a:gd name="connsiteY4" fmla="*/ 0 h 2736950"/>
              <a:gd name="connsiteX5" fmla="*/ 4765850 w 7149809"/>
              <a:gd name="connsiteY5" fmla="*/ 698321 h 2736950"/>
              <a:gd name="connsiteX6" fmla="*/ 4757508 w 7149809"/>
              <a:gd name="connsiteY6" fmla="*/ 2052536 h 2736950"/>
              <a:gd name="connsiteX7" fmla="*/ 5969305 w 7149809"/>
              <a:gd name="connsiteY7" fmla="*/ 2736950 h 2736950"/>
              <a:gd name="connsiteX8" fmla="*/ 7149809 w 7149809"/>
              <a:gd name="connsiteY8" fmla="*/ 2052536 h 2736950"/>
              <a:gd name="connsiteX0" fmla="*/ 0 w 7149809"/>
              <a:gd name="connsiteY0" fmla="*/ 2071991 h 2736950"/>
              <a:gd name="connsiteX1" fmla="*/ 1194700 w 7149809"/>
              <a:gd name="connsiteY1" fmla="*/ 1371385 h 2736950"/>
              <a:gd name="connsiteX2" fmla="*/ 2390661 w 7149809"/>
              <a:gd name="connsiteY2" fmla="*/ 2055218 h 2736950"/>
              <a:gd name="connsiteX3" fmla="*/ 2386051 w 7149809"/>
              <a:gd name="connsiteY3" fmla="*/ 697619 h 2736950"/>
              <a:gd name="connsiteX4" fmla="*/ 3574211 w 7149809"/>
              <a:gd name="connsiteY4" fmla="*/ 0 h 2736950"/>
              <a:gd name="connsiteX5" fmla="*/ 4765850 w 7149809"/>
              <a:gd name="connsiteY5" fmla="*/ 698321 h 2736950"/>
              <a:gd name="connsiteX6" fmla="*/ 4757508 w 7149809"/>
              <a:gd name="connsiteY6" fmla="*/ 2052536 h 2736950"/>
              <a:gd name="connsiteX7" fmla="*/ 5969305 w 7149809"/>
              <a:gd name="connsiteY7" fmla="*/ 2736950 h 2736950"/>
              <a:gd name="connsiteX8" fmla="*/ 7149809 w 7149809"/>
              <a:gd name="connsiteY8" fmla="*/ 2052536 h 2736950"/>
              <a:gd name="connsiteX0" fmla="*/ 0 w 7149809"/>
              <a:gd name="connsiteY0" fmla="*/ 2071991 h 2736950"/>
              <a:gd name="connsiteX1" fmla="*/ 1194700 w 7149809"/>
              <a:gd name="connsiteY1" fmla="*/ 1371385 h 2736950"/>
              <a:gd name="connsiteX2" fmla="*/ 2390661 w 7149809"/>
              <a:gd name="connsiteY2" fmla="*/ 2055218 h 2736950"/>
              <a:gd name="connsiteX3" fmla="*/ 2386051 w 7149809"/>
              <a:gd name="connsiteY3" fmla="*/ 697619 h 2736950"/>
              <a:gd name="connsiteX4" fmla="*/ 3574211 w 7149809"/>
              <a:gd name="connsiteY4" fmla="*/ 0 h 2736950"/>
              <a:gd name="connsiteX5" fmla="*/ 4765850 w 7149809"/>
              <a:gd name="connsiteY5" fmla="*/ 698321 h 2736950"/>
              <a:gd name="connsiteX6" fmla="*/ 4757508 w 7149809"/>
              <a:gd name="connsiteY6" fmla="*/ 2052536 h 2736950"/>
              <a:gd name="connsiteX7" fmla="*/ 5969305 w 7149809"/>
              <a:gd name="connsiteY7" fmla="*/ 2736950 h 2736950"/>
              <a:gd name="connsiteX8" fmla="*/ 7149809 w 7149809"/>
              <a:gd name="connsiteY8" fmla="*/ 2052536 h 2736950"/>
              <a:gd name="connsiteX0" fmla="*/ 0 w 7149809"/>
              <a:gd name="connsiteY0" fmla="*/ 2071991 h 2736950"/>
              <a:gd name="connsiteX1" fmla="*/ 1194700 w 7149809"/>
              <a:gd name="connsiteY1" fmla="*/ 1371385 h 2736950"/>
              <a:gd name="connsiteX2" fmla="*/ 2390661 w 7149809"/>
              <a:gd name="connsiteY2" fmla="*/ 2055218 h 2736950"/>
              <a:gd name="connsiteX3" fmla="*/ 2386051 w 7149809"/>
              <a:gd name="connsiteY3" fmla="*/ 697619 h 2736950"/>
              <a:gd name="connsiteX4" fmla="*/ 3574211 w 7149809"/>
              <a:gd name="connsiteY4" fmla="*/ 0 h 2736950"/>
              <a:gd name="connsiteX5" fmla="*/ 4765850 w 7149809"/>
              <a:gd name="connsiteY5" fmla="*/ 698321 h 2736950"/>
              <a:gd name="connsiteX6" fmla="*/ 4757508 w 7149809"/>
              <a:gd name="connsiteY6" fmla="*/ 2052536 h 2736950"/>
              <a:gd name="connsiteX7" fmla="*/ 5969305 w 7149809"/>
              <a:gd name="connsiteY7" fmla="*/ 2736950 h 2736950"/>
              <a:gd name="connsiteX8" fmla="*/ 7149809 w 7149809"/>
              <a:gd name="connsiteY8" fmla="*/ 2052536 h 2736950"/>
              <a:gd name="connsiteX0" fmla="*/ 0 w 7149809"/>
              <a:gd name="connsiteY0" fmla="*/ 2071991 h 2736950"/>
              <a:gd name="connsiteX1" fmla="*/ 1194700 w 7149809"/>
              <a:gd name="connsiteY1" fmla="*/ 1371385 h 2736950"/>
              <a:gd name="connsiteX2" fmla="*/ 2390661 w 7149809"/>
              <a:gd name="connsiteY2" fmla="*/ 2055218 h 2736950"/>
              <a:gd name="connsiteX3" fmla="*/ 2386051 w 7149809"/>
              <a:gd name="connsiteY3" fmla="*/ 697619 h 2736950"/>
              <a:gd name="connsiteX4" fmla="*/ 3574211 w 7149809"/>
              <a:gd name="connsiteY4" fmla="*/ 0 h 2736950"/>
              <a:gd name="connsiteX5" fmla="*/ 4765850 w 7149809"/>
              <a:gd name="connsiteY5" fmla="*/ 698321 h 2736950"/>
              <a:gd name="connsiteX6" fmla="*/ 4757508 w 7149809"/>
              <a:gd name="connsiteY6" fmla="*/ 2052536 h 2736950"/>
              <a:gd name="connsiteX7" fmla="*/ 5969305 w 7149809"/>
              <a:gd name="connsiteY7" fmla="*/ 2736950 h 2736950"/>
              <a:gd name="connsiteX8" fmla="*/ 7149809 w 7149809"/>
              <a:gd name="connsiteY8" fmla="*/ 2052536 h 2736950"/>
              <a:gd name="connsiteX0" fmla="*/ 0 w 7149809"/>
              <a:gd name="connsiteY0" fmla="*/ 2071991 h 2736950"/>
              <a:gd name="connsiteX1" fmla="*/ 1194700 w 7149809"/>
              <a:gd name="connsiteY1" fmla="*/ 1371385 h 2736950"/>
              <a:gd name="connsiteX2" fmla="*/ 2390661 w 7149809"/>
              <a:gd name="connsiteY2" fmla="*/ 2055218 h 2736950"/>
              <a:gd name="connsiteX3" fmla="*/ 2386051 w 7149809"/>
              <a:gd name="connsiteY3" fmla="*/ 697619 h 2736950"/>
              <a:gd name="connsiteX4" fmla="*/ 3574211 w 7149809"/>
              <a:gd name="connsiteY4" fmla="*/ 0 h 2736950"/>
              <a:gd name="connsiteX5" fmla="*/ 4765850 w 7149809"/>
              <a:gd name="connsiteY5" fmla="*/ 698321 h 2736950"/>
              <a:gd name="connsiteX6" fmla="*/ 4757508 w 7149809"/>
              <a:gd name="connsiteY6" fmla="*/ 2052536 h 2736950"/>
              <a:gd name="connsiteX7" fmla="*/ 5969305 w 7149809"/>
              <a:gd name="connsiteY7" fmla="*/ 2736950 h 2736950"/>
              <a:gd name="connsiteX8" fmla="*/ 7149809 w 7149809"/>
              <a:gd name="connsiteY8" fmla="*/ 2052536 h 2736950"/>
              <a:gd name="connsiteX0" fmla="*/ 0 w 7149809"/>
              <a:gd name="connsiteY0" fmla="*/ 2071991 h 2736950"/>
              <a:gd name="connsiteX1" fmla="*/ 1194700 w 7149809"/>
              <a:gd name="connsiteY1" fmla="*/ 1371385 h 2736950"/>
              <a:gd name="connsiteX2" fmla="*/ 2390661 w 7149809"/>
              <a:gd name="connsiteY2" fmla="*/ 2055218 h 2736950"/>
              <a:gd name="connsiteX3" fmla="*/ 2386051 w 7149809"/>
              <a:gd name="connsiteY3" fmla="*/ 697619 h 2736950"/>
              <a:gd name="connsiteX4" fmla="*/ 3574211 w 7149809"/>
              <a:gd name="connsiteY4" fmla="*/ 0 h 2736950"/>
              <a:gd name="connsiteX5" fmla="*/ 4758230 w 7149809"/>
              <a:gd name="connsiteY5" fmla="*/ 698321 h 2736950"/>
              <a:gd name="connsiteX6" fmla="*/ 4757508 w 7149809"/>
              <a:gd name="connsiteY6" fmla="*/ 2052536 h 2736950"/>
              <a:gd name="connsiteX7" fmla="*/ 5969305 w 7149809"/>
              <a:gd name="connsiteY7" fmla="*/ 2736950 h 2736950"/>
              <a:gd name="connsiteX8" fmla="*/ 7149809 w 7149809"/>
              <a:gd name="connsiteY8" fmla="*/ 2052536 h 2736950"/>
              <a:gd name="connsiteX0" fmla="*/ 0 w 7149809"/>
              <a:gd name="connsiteY0" fmla="*/ 2071991 h 2736950"/>
              <a:gd name="connsiteX1" fmla="*/ 1194700 w 7149809"/>
              <a:gd name="connsiteY1" fmla="*/ 1371385 h 2736950"/>
              <a:gd name="connsiteX2" fmla="*/ 2390661 w 7149809"/>
              <a:gd name="connsiteY2" fmla="*/ 2055218 h 2736950"/>
              <a:gd name="connsiteX3" fmla="*/ 2386051 w 7149809"/>
              <a:gd name="connsiteY3" fmla="*/ 697619 h 2736950"/>
              <a:gd name="connsiteX4" fmla="*/ 3574211 w 7149809"/>
              <a:gd name="connsiteY4" fmla="*/ 0 h 2736950"/>
              <a:gd name="connsiteX5" fmla="*/ 4770930 w 7149809"/>
              <a:gd name="connsiteY5" fmla="*/ 698321 h 2736950"/>
              <a:gd name="connsiteX6" fmla="*/ 4757508 w 7149809"/>
              <a:gd name="connsiteY6" fmla="*/ 2052536 h 2736950"/>
              <a:gd name="connsiteX7" fmla="*/ 5969305 w 7149809"/>
              <a:gd name="connsiteY7" fmla="*/ 2736950 h 2736950"/>
              <a:gd name="connsiteX8" fmla="*/ 7149809 w 7149809"/>
              <a:gd name="connsiteY8" fmla="*/ 2052536 h 2736950"/>
              <a:gd name="connsiteX0" fmla="*/ 0 w 7149809"/>
              <a:gd name="connsiteY0" fmla="*/ 2071991 h 2736950"/>
              <a:gd name="connsiteX1" fmla="*/ 1194700 w 7149809"/>
              <a:gd name="connsiteY1" fmla="*/ 1371385 h 2736950"/>
              <a:gd name="connsiteX2" fmla="*/ 2390661 w 7149809"/>
              <a:gd name="connsiteY2" fmla="*/ 2055218 h 2736950"/>
              <a:gd name="connsiteX3" fmla="*/ 2386051 w 7149809"/>
              <a:gd name="connsiteY3" fmla="*/ 697619 h 2736950"/>
              <a:gd name="connsiteX4" fmla="*/ 3574211 w 7149809"/>
              <a:gd name="connsiteY4" fmla="*/ 0 h 2736950"/>
              <a:gd name="connsiteX5" fmla="*/ 4770930 w 7149809"/>
              <a:gd name="connsiteY5" fmla="*/ 698321 h 2736950"/>
              <a:gd name="connsiteX6" fmla="*/ 4757508 w 7149809"/>
              <a:gd name="connsiteY6" fmla="*/ 2047456 h 2736950"/>
              <a:gd name="connsiteX7" fmla="*/ 5969305 w 7149809"/>
              <a:gd name="connsiteY7" fmla="*/ 2736950 h 2736950"/>
              <a:gd name="connsiteX8" fmla="*/ 7149809 w 7149809"/>
              <a:gd name="connsiteY8" fmla="*/ 2052536 h 2736950"/>
              <a:gd name="connsiteX0" fmla="*/ 0 w 7152768"/>
              <a:gd name="connsiteY0" fmla="*/ 2063113 h 2736950"/>
              <a:gd name="connsiteX1" fmla="*/ 1197659 w 7152768"/>
              <a:gd name="connsiteY1" fmla="*/ 1371385 h 2736950"/>
              <a:gd name="connsiteX2" fmla="*/ 2393620 w 7152768"/>
              <a:gd name="connsiteY2" fmla="*/ 2055218 h 2736950"/>
              <a:gd name="connsiteX3" fmla="*/ 2389010 w 7152768"/>
              <a:gd name="connsiteY3" fmla="*/ 697619 h 2736950"/>
              <a:gd name="connsiteX4" fmla="*/ 3577170 w 7152768"/>
              <a:gd name="connsiteY4" fmla="*/ 0 h 2736950"/>
              <a:gd name="connsiteX5" fmla="*/ 4773889 w 7152768"/>
              <a:gd name="connsiteY5" fmla="*/ 698321 h 2736950"/>
              <a:gd name="connsiteX6" fmla="*/ 4760467 w 7152768"/>
              <a:gd name="connsiteY6" fmla="*/ 2047456 h 2736950"/>
              <a:gd name="connsiteX7" fmla="*/ 5972264 w 7152768"/>
              <a:gd name="connsiteY7" fmla="*/ 2736950 h 2736950"/>
              <a:gd name="connsiteX8" fmla="*/ 7152768 w 7152768"/>
              <a:gd name="connsiteY8" fmla="*/ 2052536 h 2736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52768" h="2736950">
                <a:moveTo>
                  <a:pt x="0" y="2063113"/>
                </a:moveTo>
                <a:cubicBezTo>
                  <a:pt x="405781" y="1831271"/>
                  <a:pt x="752967" y="1616359"/>
                  <a:pt x="1197659" y="1371385"/>
                </a:cubicBezTo>
                <a:lnTo>
                  <a:pt x="2393620" y="2055218"/>
                </a:lnTo>
                <a:cubicBezTo>
                  <a:pt x="2396863" y="1599639"/>
                  <a:pt x="2385767" y="1153198"/>
                  <a:pt x="2389010" y="697619"/>
                </a:cubicBezTo>
                <a:lnTo>
                  <a:pt x="3577170" y="0"/>
                </a:lnTo>
                <a:lnTo>
                  <a:pt x="4773889" y="698321"/>
                </a:lnTo>
                <a:cubicBezTo>
                  <a:pt x="4772268" y="1155521"/>
                  <a:pt x="4762088" y="1590256"/>
                  <a:pt x="4760467" y="2047456"/>
                </a:cubicBezTo>
                <a:lnTo>
                  <a:pt x="5972264" y="2736950"/>
                </a:lnTo>
                <a:lnTo>
                  <a:pt x="7152768" y="2052536"/>
                </a:lnTo>
              </a:path>
            </a:pathLst>
          </a:custGeom>
          <a:noFill/>
          <a:ln w="38100" cap="flat" cmpd="sng" algn="ctr">
            <a:solidFill>
              <a:schemeClr val="accent6">
                <a:lumMod val="10000"/>
                <a:lumOff val="90000"/>
              </a:schemeClr>
            </a:solid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accent6"/>
              </a:solidFill>
              <a:effectLst/>
              <a:uLnTx/>
              <a:uFillTx/>
              <a:latin typeface="Posterama Text SemiBold"/>
              <a:ea typeface="+mn-ea"/>
              <a:cs typeface="+mn-cs"/>
            </a:endParaRPr>
          </a:p>
        </p:txBody>
      </p:sp>
      <p:sp>
        <p:nvSpPr>
          <p:cNvPr id="72" name="Freeform: Shape 31">
            <a:extLst>
              <a:ext uri="{FF2B5EF4-FFF2-40B4-BE49-F238E27FC236}">
                <a16:creationId xmlns:a16="http://schemas.microsoft.com/office/drawing/2014/main" id="{274DD645-8640-45D5-9B60-F31EC01D3CC0}"/>
              </a:ext>
            </a:extLst>
          </p:cNvPr>
          <p:cNvSpPr/>
          <p:nvPr userDrawn="1"/>
        </p:nvSpPr>
        <p:spPr>
          <a:xfrm>
            <a:off x="8440979" y="1677475"/>
            <a:ext cx="2373549" cy="2062264"/>
          </a:xfrm>
          <a:custGeom>
            <a:avLst/>
            <a:gdLst>
              <a:gd name="connsiteX0" fmla="*/ 2373549 w 2373549"/>
              <a:gd name="connsiteY0" fmla="*/ 680936 h 2062264"/>
              <a:gd name="connsiteX1" fmla="*/ 1186774 w 2373549"/>
              <a:gd name="connsiteY1" fmla="*/ 0 h 2062264"/>
              <a:gd name="connsiteX2" fmla="*/ 0 w 2373549"/>
              <a:gd name="connsiteY2" fmla="*/ 690664 h 2062264"/>
              <a:gd name="connsiteX3" fmla="*/ 0 w 2373549"/>
              <a:gd name="connsiteY3" fmla="*/ 2062264 h 2062264"/>
            </a:gdLst>
            <a:ahLst/>
            <a:cxnLst>
              <a:cxn ang="0">
                <a:pos x="connsiteX0" y="connsiteY0"/>
              </a:cxn>
              <a:cxn ang="0">
                <a:pos x="connsiteX1" y="connsiteY1"/>
              </a:cxn>
              <a:cxn ang="0">
                <a:pos x="connsiteX2" y="connsiteY2"/>
              </a:cxn>
              <a:cxn ang="0">
                <a:pos x="connsiteX3" y="connsiteY3"/>
              </a:cxn>
            </a:cxnLst>
            <a:rect l="l" t="t" r="r" b="b"/>
            <a:pathLst>
              <a:path w="2373549" h="2062264">
                <a:moveTo>
                  <a:pt x="2373549" y="680936"/>
                </a:moveTo>
                <a:lnTo>
                  <a:pt x="1186774" y="0"/>
                </a:lnTo>
                <a:lnTo>
                  <a:pt x="0" y="690664"/>
                </a:lnTo>
                <a:lnTo>
                  <a:pt x="0" y="2062264"/>
                </a:lnTo>
              </a:path>
            </a:pathLst>
          </a:custGeom>
          <a:noFill/>
          <a:ln w="38100" cap="flat" cmpd="sng" algn="ctr">
            <a:solidFill>
              <a:schemeClr val="accent6">
                <a:lumMod val="10000"/>
                <a:lumOff val="90000"/>
              </a:schemeClr>
            </a:solid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accent6"/>
              </a:solidFill>
              <a:effectLst/>
              <a:uLnTx/>
              <a:uFillTx/>
              <a:latin typeface="Posterama Text SemiBold"/>
              <a:ea typeface="+mn-ea"/>
              <a:cs typeface="+mn-cs"/>
            </a:endParaRPr>
          </a:p>
        </p:txBody>
      </p:sp>
      <p:sp>
        <p:nvSpPr>
          <p:cNvPr id="73" name="Freeform: Shape 34">
            <a:extLst>
              <a:ext uri="{FF2B5EF4-FFF2-40B4-BE49-F238E27FC236}">
                <a16:creationId xmlns:a16="http://schemas.microsoft.com/office/drawing/2014/main" id="{71C09F09-7119-47FD-8E60-E4A92C9A3119}"/>
              </a:ext>
            </a:extLst>
          </p:cNvPr>
          <p:cNvSpPr/>
          <p:nvPr userDrawn="1"/>
        </p:nvSpPr>
        <p:spPr>
          <a:xfrm flipH="1">
            <a:off x="10715501" y="2243467"/>
            <a:ext cx="204312" cy="236468"/>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6">
              <a:lumMod val="10000"/>
              <a:lumOff val="90000"/>
            </a:schemeClr>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accent6"/>
              </a:solidFill>
              <a:effectLst/>
              <a:uLnTx/>
              <a:uFillTx/>
              <a:latin typeface="Posterama Text SemiBold"/>
              <a:ea typeface="+mn-ea"/>
              <a:cs typeface="+mn-cs"/>
            </a:endParaRPr>
          </a:p>
        </p:txBody>
      </p:sp>
      <p:sp>
        <p:nvSpPr>
          <p:cNvPr id="74" name="Freeform: Shape 45">
            <a:extLst>
              <a:ext uri="{FF2B5EF4-FFF2-40B4-BE49-F238E27FC236}">
                <a16:creationId xmlns:a16="http://schemas.microsoft.com/office/drawing/2014/main" id="{E99BCE04-19B9-4541-925F-AC59CF760E7F}"/>
              </a:ext>
            </a:extLst>
          </p:cNvPr>
          <p:cNvSpPr/>
          <p:nvPr userDrawn="1"/>
        </p:nvSpPr>
        <p:spPr>
          <a:xfrm flipH="1">
            <a:off x="9534557" y="1571099"/>
            <a:ext cx="204312" cy="236468"/>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6">
              <a:lumMod val="10000"/>
              <a:lumOff val="90000"/>
            </a:schemeClr>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accent6"/>
              </a:solidFill>
              <a:effectLst/>
              <a:uLnTx/>
              <a:uFillTx/>
              <a:latin typeface="Posterama Text SemiBold"/>
              <a:ea typeface="+mn-ea"/>
              <a:cs typeface="+mn-cs"/>
            </a:endParaRPr>
          </a:p>
        </p:txBody>
      </p:sp>
      <p:sp>
        <p:nvSpPr>
          <p:cNvPr id="75" name="Freeform: Shape 46">
            <a:extLst>
              <a:ext uri="{FF2B5EF4-FFF2-40B4-BE49-F238E27FC236}">
                <a16:creationId xmlns:a16="http://schemas.microsoft.com/office/drawing/2014/main" id="{F2B610BB-26F6-44A5-B7DB-CEEDCAE916ED}"/>
              </a:ext>
            </a:extLst>
          </p:cNvPr>
          <p:cNvSpPr/>
          <p:nvPr userDrawn="1"/>
        </p:nvSpPr>
        <p:spPr>
          <a:xfrm flipH="1">
            <a:off x="8328171" y="2258376"/>
            <a:ext cx="204312" cy="236468"/>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6">
              <a:lumMod val="10000"/>
              <a:lumOff val="90000"/>
            </a:schemeClr>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accent6"/>
              </a:solidFill>
              <a:effectLst/>
              <a:uLnTx/>
              <a:uFillTx/>
              <a:latin typeface="Posterama Text SemiBold"/>
              <a:ea typeface="+mn-ea"/>
              <a:cs typeface="+mn-cs"/>
            </a:endParaRPr>
          </a:p>
        </p:txBody>
      </p:sp>
      <p:sp>
        <p:nvSpPr>
          <p:cNvPr id="76" name="Freeform: Shape 47">
            <a:extLst>
              <a:ext uri="{FF2B5EF4-FFF2-40B4-BE49-F238E27FC236}">
                <a16:creationId xmlns:a16="http://schemas.microsoft.com/office/drawing/2014/main" id="{C979636C-DE09-47B7-8972-BAE28DFA91DF}"/>
              </a:ext>
            </a:extLst>
          </p:cNvPr>
          <p:cNvSpPr/>
          <p:nvPr userDrawn="1"/>
        </p:nvSpPr>
        <p:spPr>
          <a:xfrm flipH="1">
            <a:off x="8333460" y="3610854"/>
            <a:ext cx="204312" cy="236468"/>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6">
              <a:lumMod val="10000"/>
              <a:lumOff val="90000"/>
            </a:schemeClr>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accent6"/>
              </a:solidFill>
              <a:effectLst/>
              <a:uLnTx/>
              <a:uFillTx/>
              <a:latin typeface="Posterama Text SemiBold"/>
              <a:ea typeface="+mn-ea"/>
              <a:cs typeface="+mn-cs"/>
            </a:endParaRPr>
          </a:p>
        </p:txBody>
      </p:sp>
      <p:sp>
        <p:nvSpPr>
          <p:cNvPr id="77" name="Freeform: Shape 48">
            <a:extLst>
              <a:ext uri="{FF2B5EF4-FFF2-40B4-BE49-F238E27FC236}">
                <a16:creationId xmlns:a16="http://schemas.microsoft.com/office/drawing/2014/main" id="{01B12467-C508-4D89-94B3-6D23C6199703}"/>
              </a:ext>
            </a:extLst>
          </p:cNvPr>
          <p:cNvSpPr/>
          <p:nvPr userDrawn="1"/>
        </p:nvSpPr>
        <p:spPr>
          <a:xfrm flipH="1">
            <a:off x="7146016" y="4290860"/>
            <a:ext cx="204312" cy="236468"/>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6">
              <a:lumMod val="10000"/>
              <a:lumOff val="90000"/>
            </a:schemeClr>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accent6"/>
              </a:solidFill>
              <a:effectLst/>
              <a:uLnTx/>
              <a:uFillTx/>
              <a:latin typeface="Posterama Text SemiBold"/>
              <a:ea typeface="+mn-ea"/>
              <a:cs typeface="+mn-cs"/>
            </a:endParaRPr>
          </a:p>
        </p:txBody>
      </p:sp>
      <p:sp>
        <p:nvSpPr>
          <p:cNvPr id="78" name="Freeform: Shape 49">
            <a:extLst>
              <a:ext uri="{FF2B5EF4-FFF2-40B4-BE49-F238E27FC236}">
                <a16:creationId xmlns:a16="http://schemas.microsoft.com/office/drawing/2014/main" id="{9EA72422-90A8-454F-8133-112CD2B85BEA}"/>
              </a:ext>
            </a:extLst>
          </p:cNvPr>
          <p:cNvSpPr/>
          <p:nvPr userDrawn="1"/>
        </p:nvSpPr>
        <p:spPr>
          <a:xfrm flipH="1">
            <a:off x="5937847" y="3613390"/>
            <a:ext cx="204312" cy="236468"/>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6">
              <a:lumMod val="10000"/>
              <a:lumOff val="90000"/>
            </a:schemeClr>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accent6"/>
              </a:solidFill>
              <a:effectLst/>
              <a:uLnTx/>
              <a:uFillTx/>
              <a:latin typeface="Posterama Text SemiBold"/>
              <a:ea typeface="+mn-ea"/>
              <a:cs typeface="+mn-cs"/>
            </a:endParaRPr>
          </a:p>
        </p:txBody>
      </p:sp>
      <p:sp>
        <p:nvSpPr>
          <p:cNvPr id="79" name="Freeform: Shape 50">
            <a:extLst>
              <a:ext uri="{FF2B5EF4-FFF2-40B4-BE49-F238E27FC236}">
                <a16:creationId xmlns:a16="http://schemas.microsoft.com/office/drawing/2014/main" id="{3C67727D-D0D9-4CA6-99EE-0B89D465A706}"/>
              </a:ext>
            </a:extLst>
          </p:cNvPr>
          <p:cNvSpPr/>
          <p:nvPr userDrawn="1"/>
        </p:nvSpPr>
        <p:spPr>
          <a:xfrm flipH="1">
            <a:off x="5951993" y="2251300"/>
            <a:ext cx="204312" cy="236468"/>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6">
              <a:lumMod val="10000"/>
              <a:lumOff val="90000"/>
            </a:schemeClr>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accent6"/>
              </a:solidFill>
              <a:effectLst/>
              <a:uLnTx/>
              <a:uFillTx/>
              <a:latin typeface="Posterama Text SemiBold"/>
              <a:ea typeface="+mn-ea"/>
              <a:cs typeface="+mn-cs"/>
            </a:endParaRPr>
          </a:p>
        </p:txBody>
      </p:sp>
      <p:sp>
        <p:nvSpPr>
          <p:cNvPr id="80" name="Freeform: Shape 51">
            <a:extLst>
              <a:ext uri="{FF2B5EF4-FFF2-40B4-BE49-F238E27FC236}">
                <a16:creationId xmlns:a16="http://schemas.microsoft.com/office/drawing/2014/main" id="{C88A67D0-B01F-4CC8-B248-2CF85911F456}"/>
              </a:ext>
            </a:extLst>
          </p:cNvPr>
          <p:cNvSpPr/>
          <p:nvPr userDrawn="1"/>
        </p:nvSpPr>
        <p:spPr>
          <a:xfrm flipH="1">
            <a:off x="4778156" y="1565771"/>
            <a:ext cx="204312" cy="236468"/>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6">
              <a:lumMod val="10000"/>
              <a:lumOff val="90000"/>
            </a:schemeClr>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accent6"/>
              </a:solidFill>
              <a:effectLst/>
              <a:uLnTx/>
              <a:uFillTx/>
              <a:latin typeface="Posterama Text SemiBold"/>
              <a:ea typeface="+mn-ea"/>
              <a:cs typeface="+mn-cs"/>
            </a:endParaRPr>
          </a:p>
        </p:txBody>
      </p:sp>
      <p:sp>
        <p:nvSpPr>
          <p:cNvPr id="81" name="Freeform: Shape 52">
            <a:extLst>
              <a:ext uri="{FF2B5EF4-FFF2-40B4-BE49-F238E27FC236}">
                <a16:creationId xmlns:a16="http://schemas.microsoft.com/office/drawing/2014/main" id="{DBF6CA39-E979-4287-833E-20A9B455F7D6}"/>
              </a:ext>
            </a:extLst>
          </p:cNvPr>
          <p:cNvSpPr/>
          <p:nvPr userDrawn="1"/>
        </p:nvSpPr>
        <p:spPr>
          <a:xfrm flipH="1">
            <a:off x="3565843" y="2247823"/>
            <a:ext cx="204312" cy="236468"/>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6">
              <a:lumMod val="10000"/>
              <a:lumOff val="90000"/>
            </a:schemeClr>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accent6"/>
              </a:solidFill>
              <a:effectLst/>
              <a:uLnTx/>
              <a:uFillTx/>
              <a:latin typeface="Posterama Text SemiBold"/>
              <a:ea typeface="+mn-ea"/>
              <a:cs typeface="+mn-cs"/>
            </a:endParaRPr>
          </a:p>
        </p:txBody>
      </p:sp>
      <p:sp>
        <p:nvSpPr>
          <p:cNvPr id="82" name="Freeform: Shape 53">
            <a:extLst>
              <a:ext uri="{FF2B5EF4-FFF2-40B4-BE49-F238E27FC236}">
                <a16:creationId xmlns:a16="http://schemas.microsoft.com/office/drawing/2014/main" id="{9EAA4E60-7510-4920-A426-5630491CFAC2}"/>
              </a:ext>
            </a:extLst>
          </p:cNvPr>
          <p:cNvSpPr/>
          <p:nvPr userDrawn="1"/>
        </p:nvSpPr>
        <p:spPr>
          <a:xfrm flipH="1">
            <a:off x="3565952" y="3613390"/>
            <a:ext cx="204312" cy="236468"/>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6">
              <a:lumMod val="10000"/>
              <a:lumOff val="90000"/>
            </a:schemeClr>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accent6"/>
              </a:solidFill>
              <a:effectLst/>
              <a:uLnTx/>
              <a:uFillTx/>
              <a:latin typeface="Posterama Text SemiBold"/>
              <a:ea typeface="+mn-ea"/>
              <a:cs typeface="+mn-cs"/>
            </a:endParaRPr>
          </a:p>
        </p:txBody>
      </p:sp>
      <p:sp>
        <p:nvSpPr>
          <p:cNvPr id="83" name="Freeform: Shape 54">
            <a:extLst>
              <a:ext uri="{FF2B5EF4-FFF2-40B4-BE49-F238E27FC236}">
                <a16:creationId xmlns:a16="http://schemas.microsoft.com/office/drawing/2014/main" id="{322F7ECD-1942-42EE-B5E0-FC1E0206BFFD}"/>
              </a:ext>
            </a:extLst>
          </p:cNvPr>
          <p:cNvSpPr/>
          <p:nvPr userDrawn="1"/>
        </p:nvSpPr>
        <p:spPr>
          <a:xfrm flipH="1">
            <a:off x="2386318" y="2962784"/>
            <a:ext cx="204312" cy="236468"/>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6">
              <a:lumMod val="10000"/>
              <a:lumOff val="90000"/>
            </a:schemeClr>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accent6"/>
              </a:solidFill>
              <a:effectLst/>
              <a:uLnTx/>
              <a:uFillTx/>
              <a:latin typeface="Posterama Text SemiBold"/>
              <a:ea typeface="+mn-ea"/>
              <a:cs typeface="+mn-cs"/>
            </a:endParaRPr>
          </a:p>
        </p:txBody>
      </p:sp>
      <p:sp>
        <p:nvSpPr>
          <p:cNvPr id="84" name="Freeform: Shape 55">
            <a:extLst>
              <a:ext uri="{FF2B5EF4-FFF2-40B4-BE49-F238E27FC236}">
                <a16:creationId xmlns:a16="http://schemas.microsoft.com/office/drawing/2014/main" id="{2465D6BD-72DA-4C13-97C2-7CF8D7F2F0C4}"/>
              </a:ext>
            </a:extLst>
          </p:cNvPr>
          <p:cNvSpPr/>
          <p:nvPr userDrawn="1"/>
        </p:nvSpPr>
        <p:spPr>
          <a:xfrm flipH="1">
            <a:off x="1190302" y="3612210"/>
            <a:ext cx="204312" cy="236468"/>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6">
              <a:lumMod val="10000"/>
              <a:lumOff val="90000"/>
            </a:schemeClr>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accent6"/>
              </a:solidFill>
              <a:effectLst/>
              <a:uLnTx/>
              <a:uFillTx/>
              <a:latin typeface="Posterama Text SemiBold"/>
              <a:ea typeface="+mn-ea"/>
              <a:cs typeface="+mn-cs"/>
            </a:endParaRPr>
          </a:p>
        </p:txBody>
      </p:sp>
      <p:sp>
        <p:nvSpPr>
          <p:cNvPr id="85" name="Content placeholder 47" descr="Click icon to add picture">
            <a:extLst>
              <a:ext uri="{FF2B5EF4-FFF2-40B4-BE49-F238E27FC236}">
                <a16:creationId xmlns:a16="http://schemas.microsoft.com/office/drawing/2014/main" id="{E7C6BEEA-1766-44A1-A28D-2E817DBF2267}"/>
              </a:ext>
            </a:extLst>
          </p:cNvPr>
          <p:cNvSpPr>
            <a:spLocks noGrp="1"/>
          </p:cNvSpPr>
          <p:nvPr>
            <p:ph type="body" sz="quarter" idx="27" hasCustomPrompt="1"/>
          </p:nvPr>
        </p:nvSpPr>
        <p:spPr>
          <a:xfrm>
            <a:off x="1507136" y="3865003"/>
            <a:ext cx="1877575" cy="506399"/>
          </a:xfrm>
          <a:prstGeom prst="rect">
            <a:avLst/>
          </a:prstGeom>
        </p:spPr>
        <p:txBody>
          <a:bodyPr anchor="b">
            <a:noAutofit/>
          </a:bodyPr>
          <a:lstStyle>
            <a:lvl1pPr marL="0" indent="0" algn="ctr">
              <a:lnSpc>
                <a:spcPct val="100000"/>
              </a:lnSpc>
              <a:buNone/>
              <a:defRPr sz="1800" b="1">
                <a:solidFill>
                  <a:schemeClr val="accent6"/>
                </a:solidFill>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86" name="Content placeholder 47">
            <a:extLst>
              <a:ext uri="{FF2B5EF4-FFF2-40B4-BE49-F238E27FC236}">
                <a16:creationId xmlns:a16="http://schemas.microsoft.com/office/drawing/2014/main" id="{597D4D7A-8D7E-492C-8795-D491CF53B5FA}"/>
              </a:ext>
            </a:extLst>
          </p:cNvPr>
          <p:cNvSpPr>
            <a:spLocks noGrp="1"/>
          </p:cNvSpPr>
          <p:nvPr>
            <p:ph type="body" sz="quarter" idx="28" hasCustomPrompt="1"/>
          </p:nvPr>
        </p:nvSpPr>
        <p:spPr>
          <a:xfrm>
            <a:off x="1507136" y="4447079"/>
            <a:ext cx="1877575" cy="506399"/>
          </a:xfrm>
          <a:prstGeom prst="rect">
            <a:avLst/>
          </a:prstGeom>
        </p:spPr>
        <p:txBody>
          <a:bodyPr>
            <a:noAutofit/>
          </a:bodyPr>
          <a:lstStyle>
            <a:lvl1pPr marL="0" indent="0" algn="ctr">
              <a:lnSpc>
                <a:spcPct val="90000"/>
              </a:lnSpc>
              <a:spcBef>
                <a:spcPts val="0"/>
              </a:spcBef>
              <a:buNone/>
              <a:defRPr lang="en-US" altLang="zh-CN" sz="1400" b="0" kern="1200" dirty="0">
                <a:solidFill>
                  <a:schemeClr val="accent6"/>
                </a:solidFill>
                <a:latin typeface="+mn-lt"/>
                <a:ea typeface="+mj-ea"/>
                <a:cs typeface="+mn-cs"/>
              </a:defRPr>
            </a:lvl1pPr>
            <a:lvl2pPr>
              <a:defRPr sz="1000"/>
            </a:lvl2pPr>
            <a:lvl3pPr>
              <a:defRPr sz="900"/>
            </a:lvl3pPr>
            <a:lvl4pPr>
              <a:defRPr sz="800"/>
            </a:lvl4pPr>
            <a:lvl5pPr>
              <a:defRPr sz="800"/>
            </a:lvl5pPr>
          </a:lstStyle>
          <a:p>
            <a:pPr marL="0" lvl="0" indent="0" algn="ctr" defTabSz="914400" rtl="0" eaLnBrk="1" latinLnBrk="0" hangingPunct="1">
              <a:lnSpc>
                <a:spcPct val="100000"/>
              </a:lnSpc>
              <a:spcBef>
                <a:spcPts val="1000"/>
              </a:spcBef>
              <a:buFont typeface="Arial" panose="020B0604020202020204" pitchFamily="34" charset="0"/>
              <a:buNone/>
            </a:pPr>
            <a:r>
              <a:rPr lang="en-US" altLang="zh-CN" dirty="0"/>
              <a:t>Click to edit Master text styles </a:t>
            </a:r>
          </a:p>
        </p:txBody>
      </p:sp>
      <p:sp>
        <p:nvSpPr>
          <p:cNvPr id="87" name="Content placeholder 47" descr="Click icon to add picture">
            <a:extLst>
              <a:ext uri="{FF2B5EF4-FFF2-40B4-BE49-F238E27FC236}">
                <a16:creationId xmlns:a16="http://schemas.microsoft.com/office/drawing/2014/main" id="{A7396594-2DE7-4DB9-B6B4-92F63F06EFCF}"/>
              </a:ext>
            </a:extLst>
          </p:cNvPr>
          <p:cNvSpPr>
            <a:spLocks noGrp="1"/>
          </p:cNvSpPr>
          <p:nvPr>
            <p:ph type="body" sz="quarter" idx="38" hasCustomPrompt="1"/>
          </p:nvPr>
        </p:nvSpPr>
        <p:spPr>
          <a:xfrm>
            <a:off x="3889942" y="2355643"/>
            <a:ext cx="1877575" cy="506399"/>
          </a:xfrm>
          <a:prstGeom prst="rect">
            <a:avLst/>
          </a:prstGeom>
        </p:spPr>
        <p:txBody>
          <a:bodyPr anchor="b">
            <a:noAutofit/>
          </a:bodyPr>
          <a:lstStyle>
            <a:lvl1pPr marL="0" indent="0" algn="ctr">
              <a:lnSpc>
                <a:spcPct val="100000"/>
              </a:lnSpc>
              <a:buNone/>
              <a:defRPr sz="1800" b="1">
                <a:solidFill>
                  <a:schemeClr val="accent6"/>
                </a:solidFill>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88" name="Content placeholder 47">
            <a:extLst>
              <a:ext uri="{FF2B5EF4-FFF2-40B4-BE49-F238E27FC236}">
                <a16:creationId xmlns:a16="http://schemas.microsoft.com/office/drawing/2014/main" id="{CC680CF7-ED60-4FFF-B04E-B24ECDDD3512}"/>
              </a:ext>
            </a:extLst>
          </p:cNvPr>
          <p:cNvSpPr>
            <a:spLocks noGrp="1"/>
          </p:cNvSpPr>
          <p:nvPr>
            <p:ph type="body" sz="quarter" idx="39" hasCustomPrompt="1"/>
          </p:nvPr>
        </p:nvSpPr>
        <p:spPr>
          <a:xfrm>
            <a:off x="3889942" y="2937719"/>
            <a:ext cx="1877575" cy="506399"/>
          </a:xfrm>
          <a:prstGeom prst="rect">
            <a:avLst/>
          </a:prstGeom>
        </p:spPr>
        <p:txBody>
          <a:bodyPr>
            <a:noAutofit/>
          </a:bodyPr>
          <a:lstStyle>
            <a:lvl1pPr marL="0" indent="0" algn="ctr">
              <a:lnSpc>
                <a:spcPct val="90000"/>
              </a:lnSpc>
              <a:buNone/>
              <a:defRPr lang="en-US" altLang="zh-CN" sz="1400" b="0" kern="1200" dirty="0">
                <a:solidFill>
                  <a:schemeClr val="accent6"/>
                </a:solidFill>
                <a:latin typeface="+mn-lt"/>
                <a:ea typeface="+mj-ea"/>
                <a:cs typeface="+mn-cs"/>
              </a:defRPr>
            </a:lvl1pPr>
            <a:lvl2pPr>
              <a:defRPr sz="1000"/>
            </a:lvl2pPr>
            <a:lvl3pPr>
              <a:defRPr sz="900"/>
            </a:lvl3pPr>
            <a:lvl4pPr>
              <a:defRPr sz="800"/>
            </a:lvl4pPr>
            <a:lvl5pPr>
              <a:defRPr sz="800"/>
            </a:lvl5pPr>
          </a:lstStyle>
          <a:p>
            <a:pPr marL="0" lvl="0" indent="0" algn="ctr" defTabSz="914400" rtl="0" eaLnBrk="1" latinLnBrk="0" hangingPunct="1">
              <a:lnSpc>
                <a:spcPct val="100000"/>
              </a:lnSpc>
              <a:spcBef>
                <a:spcPts val="1000"/>
              </a:spcBef>
              <a:buFont typeface="Arial" panose="020B0604020202020204" pitchFamily="34" charset="0"/>
              <a:buNone/>
            </a:pPr>
            <a:r>
              <a:rPr lang="en-US" altLang="zh-CN" dirty="0"/>
              <a:t>Click to edit Master text styles </a:t>
            </a:r>
          </a:p>
        </p:txBody>
      </p:sp>
      <p:sp>
        <p:nvSpPr>
          <p:cNvPr id="89" name="Content placeholder 47" descr="Click icon to add picture">
            <a:extLst>
              <a:ext uri="{FF2B5EF4-FFF2-40B4-BE49-F238E27FC236}">
                <a16:creationId xmlns:a16="http://schemas.microsoft.com/office/drawing/2014/main" id="{042E6E66-3835-45DF-80D9-C4AFDF3401FF}"/>
              </a:ext>
            </a:extLst>
          </p:cNvPr>
          <p:cNvSpPr>
            <a:spLocks noGrp="1"/>
          </p:cNvSpPr>
          <p:nvPr>
            <p:ph type="body" sz="quarter" idx="40" hasCustomPrompt="1"/>
          </p:nvPr>
        </p:nvSpPr>
        <p:spPr>
          <a:xfrm>
            <a:off x="5107230" y="4469081"/>
            <a:ext cx="1877575" cy="506399"/>
          </a:xfrm>
          <a:prstGeom prst="rect">
            <a:avLst/>
          </a:prstGeom>
        </p:spPr>
        <p:txBody>
          <a:bodyPr anchor="b">
            <a:noAutofit/>
          </a:bodyPr>
          <a:lstStyle>
            <a:lvl1pPr marL="0" indent="0" algn="ctr">
              <a:lnSpc>
                <a:spcPct val="100000"/>
              </a:lnSpc>
              <a:buNone/>
              <a:defRPr sz="1800" b="1">
                <a:solidFill>
                  <a:schemeClr val="accent6"/>
                </a:solidFill>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90" name="Content placeholder 47">
            <a:extLst>
              <a:ext uri="{FF2B5EF4-FFF2-40B4-BE49-F238E27FC236}">
                <a16:creationId xmlns:a16="http://schemas.microsoft.com/office/drawing/2014/main" id="{A6E85C70-1784-4A0C-8897-EDE98D39BC01}"/>
              </a:ext>
            </a:extLst>
          </p:cNvPr>
          <p:cNvSpPr>
            <a:spLocks noGrp="1"/>
          </p:cNvSpPr>
          <p:nvPr>
            <p:ph type="body" sz="quarter" idx="41" hasCustomPrompt="1"/>
          </p:nvPr>
        </p:nvSpPr>
        <p:spPr>
          <a:xfrm>
            <a:off x="5107230" y="5051157"/>
            <a:ext cx="1877575" cy="506399"/>
          </a:xfrm>
          <a:prstGeom prst="rect">
            <a:avLst/>
          </a:prstGeom>
        </p:spPr>
        <p:txBody>
          <a:bodyPr>
            <a:noAutofit/>
          </a:bodyPr>
          <a:lstStyle>
            <a:lvl1pPr marL="0" indent="0" algn="ctr">
              <a:lnSpc>
                <a:spcPct val="90000"/>
              </a:lnSpc>
              <a:spcBef>
                <a:spcPts val="0"/>
              </a:spcBef>
              <a:buNone/>
              <a:defRPr lang="en-US" altLang="zh-CN" sz="1400" b="0" kern="1200" dirty="0">
                <a:solidFill>
                  <a:schemeClr val="accent6"/>
                </a:solidFill>
                <a:latin typeface="+mn-lt"/>
                <a:ea typeface="+mj-ea"/>
                <a:cs typeface="+mn-cs"/>
              </a:defRPr>
            </a:lvl1pPr>
            <a:lvl2pPr>
              <a:defRPr sz="1000"/>
            </a:lvl2pPr>
            <a:lvl3pPr>
              <a:defRPr sz="900"/>
            </a:lvl3pPr>
            <a:lvl4pPr>
              <a:defRPr sz="800"/>
            </a:lvl4pPr>
            <a:lvl5pPr>
              <a:defRPr sz="800"/>
            </a:lvl5pPr>
          </a:lstStyle>
          <a:p>
            <a:pPr marL="0" lvl="0" indent="0" algn="ctr" defTabSz="914400" rtl="0" eaLnBrk="1" latinLnBrk="0" hangingPunct="1">
              <a:lnSpc>
                <a:spcPct val="100000"/>
              </a:lnSpc>
              <a:spcBef>
                <a:spcPts val="1000"/>
              </a:spcBef>
              <a:buFont typeface="Arial" panose="020B0604020202020204" pitchFamily="34" charset="0"/>
              <a:buNone/>
            </a:pPr>
            <a:r>
              <a:rPr lang="en-US" altLang="zh-CN" dirty="0"/>
              <a:t>Click to edit Master text styles </a:t>
            </a:r>
          </a:p>
        </p:txBody>
      </p:sp>
      <p:sp>
        <p:nvSpPr>
          <p:cNvPr id="91" name="Content placeholder 47" descr="Click icon to add picture">
            <a:extLst>
              <a:ext uri="{FF2B5EF4-FFF2-40B4-BE49-F238E27FC236}">
                <a16:creationId xmlns:a16="http://schemas.microsoft.com/office/drawing/2014/main" id="{4CD55BC2-05D0-49CB-B0A5-C96ACB411B57}"/>
              </a:ext>
            </a:extLst>
          </p:cNvPr>
          <p:cNvSpPr>
            <a:spLocks noGrp="1"/>
          </p:cNvSpPr>
          <p:nvPr>
            <p:ph type="body" sz="quarter" idx="42" hasCustomPrompt="1"/>
          </p:nvPr>
        </p:nvSpPr>
        <p:spPr>
          <a:xfrm>
            <a:off x="7501941" y="4469081"/>
            <a:ext cx="1877575" cy="506399"/>
          </a:xfrm>
          <a:prstGeom prst="rect">
            <a:avLst/>
          </a:prstGeom>
        </p:spPr>
        <p:txBody>
          <a:bodyPr anchor="b">
            <a:noAutofit/>
          </a:bodyPr>
          <a:lstStyle>
            <a:lvl1pPr marL="0" indent="0" algn="ctr">
              <a:lnSpc>
                <a:spcPct val="100000"/>
              </a:lnSpc>
              <a:buNone/>
              <a:defRPr sz="1800" b="1">
                <a:solidFill>
                  <a:schemeClr val="accent6"/>
                </a:solidFill>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92" name="Content placeholder 47">
            <a:extLst>
              <a:ext uri="{FF2B5EF4-FFF2-40B4-BE49-F238E27FC236}">
                <a16:creationId xmlns:a16="http://schemas.microsoft.com/office/drawing/2014/main" id="{49DB7120-2F2C-4F89-AA8C-ABC4F3FF25F3}"/>
              </a:ext>
            </a:extLst>
          </p:cNvPr>
          <p:cNvSpPr>
            <a:spLocks noGrp="1"/>
          </p:cNvSpPr>
          <p:nvPr>
            <p:ph type="body" sz="quarter" idx="43" hasCustomPrompt="1"/>
          </p:nvPr>
        </p:nvSpPr>
        <p:spPr>
          <a:xfrm>
            <a:off x="7501941" y="5051157"/>
            <a:ext cx="1877575" cy="506399"/>
          </a:xfrm>
          <a:prstGeom prst="rect">
            <a:avLst/>
          </a:prstGeom>
        </p:spPr>
        <p:txBody>
          <a:bodyPr>
            <a:noAutofit/>
          </a:bodyPr>
          <a:lstStyle>
            <a:lvl1pPr marL="0" indent="0" algn="ctr">
              <a:lnSpc>
                <a:spcPct val="90000"/>
              </a:lnSpc>
              <a:spcBef>
                <a:spcPts val="0"/>
              </a:spcBef>
              <a:buNone/>
              <a:defRPr lang="en-US" altLang="zh-CN" sz="1400" b="0" kern="1200" dirty="0">
                <a:solidFill>
                  <a:schemeClr val="accent6"/>
                </a:solidFill>
                <a:latin typeface="+mn-lt"/>
                <a:ea typeface="+mj-ea"/>
                <a:cs typeface="+mn-cs"/>
              </a:defRPr>
            </a:lvl1pPr>
            <a:lvl2pPr>
              <a:defRPr sz="1000"/>
            </a:lvl2pPr>
            <a:lvl3pPr>
              <a:defRPr sz="900"/>
            </a:lvl3pPr>
            <a:lvl4pPr>
              <a:defRPr sz="800"/>
            </a:lvl4pPr>
            <a:lvl5pPr>
              <a:defRPr sz="800"/>
            </a:lvl5pPr>
          </a:lstStyle>
          <a:p>
            <a:pPr marL="0" lvl="0" indent="0" algn="ctr" defTabSz="914400" rtl="0" eaLnBrk="1" latinLnBrk="0" hangingPunct="1">
              <a:lnSpc>
                <a:spcPct val="100000"/>
              </a:lnSpc>
              <a:spcBef>
                <a:spcPts val="1000"/>
              </a:spcBef>
              <a:buFont typeface="Arial" panose="020B0604020202020204" pitchFamily="34" charset="0"/>
              <a:buNone/>
            </a:pPr>
            <a:r>
              <a:rPr lang="en-US" altLang="zh-CN" dirty="0"/>
              <a:t>Click to edit Master text styles </a:t>
            </a:r>
          </a:p>
        </p:txBody>
      </p:sp>
      <p:sp>
        <p:nvSpPr>
          <p:cNvPr id="93" name="Content placeholder 47" descr="Click icon to add picture">
            <a:extLst>
              <a:ext uri="{FF2B5EF4-FFF2-40B4-BE49-F238E27FC236}">
                <a16:creationId xmlns:a16="http://schemas.microsoft.com/office/drawing/2014/main" id="{AEB1F7BA-7D83-4C23-A72B-82DF9377E9C3}"/>
              </a:ext>
            </a:extLst>
          </p:cNvPr>
          <p:cNvSpPr>
            <a:spLocks noGrp="1"/>
          </p:cNvSpPr>
          <p:nvPr>
            <p:ph type="body" sz="quarter" idx="44" hasCustomPrompt="1"/>
          </p:nvPr>
        </p:nvSpPr>
        <p:spPr>
          <a:xfrm>
            <a:off x="8734718" y="2355643"/>
            <a:ext cx="1877575" cy="506399"/>
          </a:xfrm>
          <a:prstGeom prst="rect">
            <a:avLst/>
          </a:prstGeom>
        </p:spPr>
        <p:txBody>
          <a:bodyPr anchor="b">
            <a:noAutofit/>
          </a:bodyPr>
          <a:lstStyle>
            <a:lvl1pPr marL="0" indent="0" algn="ctr">
              <a:lnSpc>
                <a:spcPct val="100000"/>
              </a:lnSpc>
              <a:buNone/>
              <a:defRPr sz="1800" b="1">
                <a:solidFill>
                  <a:schemeClr val="accent6"/>
                </a:solidFill>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94" name="Content placeholder 47">
            <a:extLst>
              <a:ext uri="{FF2B5EF4-FFF2-40B4-BE49-F238E27FC236}">
                <a16:creationId xmlns:a16="http://schemas.microsoft.com/office/drawing/2014/main" id="{7C32F3EB-1AC3-40E9-B66D-ADB19CC74F0F}"/>
              </a:ext>
            </a:extLst>
          </p:cNvPr>
          <p:cNvSpPr>
            <a:spLocks noGrp="1"/>
          </p:cNvSpPr>
          <p:nvPr>
            <p:ph type="body" sz="quarter" idx="45" hasCustomPrompt="1"/>
          </p:nvPr>
        </p:nvSpPr>
        <p:spPr>
          <a:xfrm>
            <a:off x="8734718" y="2937719"/>
            <a:ext cx="1877575" cy="506399"/>
          </a:xfrm>
          <a:prstGeom prst="rect">
            <a:avLst/>
          </a:prstGeom>
        </p:spPr>
        <p:txBody>
          <a:bodyPr>
            <a:noAutofit/>
          </a:bodyPr>
          <a:lstStyle>
            <a:lvl1pPr marL="0" indent="0" algn="ctr">
              <a:lnSpc>
                <a:spcPct val="90000"/>
              </a:lnSpc>
              <a:spcBef>
                <a:spcPts val="0"/>
              </a:spcBef>
              <a:buNone/>
              <a:defRPr lang="en-US" altLang="zh-CN" sz="1400" b="0" kern="1200" dirty="0">
                <a:solidFill>
                  <a:schemeClr val="accent6"/>
                </a:solidFill>
                <a:latin typeface="+mn-lt"/>
                <a:ea typeface="+mj-ea"/>
                <a:cs typeface="+mn-cs"/>
              </a:defRPr>
            </a:lvl1pPr>
            <a:lvl2pPr>
              <a:defRPr sz="1000"/>
            </a:lvl2pPr>
            <a:lvl3pPr>
              <a:defRPr sz="900"/>
            </a:lvl3pPr>
            <a:lvl4pPr>
              <a:defRPr sz="800"/>
            </a:lvl4pPr>
            <a:lvl5pPr>
              <a:defRPr sz="800"/>
            </a:lvl5pPr>
          </a:lstStyle>
          <a:p>
            <a:pPr marL="0" lvl="0" indent="0" algn="ctr" defTabSz="914400" rtl="0" eaLnBrk="1" latinLnBrk="0" hangingPunct="1">
              <a:lnSpc>
                <a:spcPct val="100000"/>
              </a:lnSpc>
              <a:spcBef>
                <a:spcPts val="1000"/>
              </a:spcBef>
              <a:buFont typeface="Arial" panose="020B0604020202020204" pitchFamily="34" charset="0"/>
              <a:buNone/>
            </a:pPr>
            <a:r>
              <a:rPr lang="en-US" altLang="zh-CN" dirty="0"/>
              <a:t>Click to edit Master text styles </a:t>
            </a:r>
          </a:p>
        </p:txBody>
      </p:sp>
      <p:sp>
        <p:nvSpPr>
          <p:cNvPr id="2" name="Title 1">
            <a:extLst>
              <a:ext uri="{FF2B5EF4-FFF2-40B4-BE49-F238E27FC236}">
                <a16:creationId xmlns:a16="http://schemas.microsoft.com/office/drawing/2014/main" id="{667E7569-B8BF-39D0-D742-EF98B83E4E1D}"/>
              </a:ext>
            </a:extLst>
          </p:cNvPr>
          <p:cNvSpPr>
            <a:spLocks noGrp="1"/>
          </p:cNvSpPr>
          <p:nvPr>
            <p:ph type="title"/>
          </p:nvPr>
        </p:nvSpPr>
        <p:spPr>
          <a:xfrm>
            <a:off x="578914" y="726705"/>
            <a:ext cx="10515600" cy="1205058"/>
          </a:xfrm>
        </p:spPr>
        <p:txBody>
          <a:bodyPr anchor="t">
            <a:noAutofit/>
          </a:bodyPr>
          <a:lstStyle>
            <a:lvl1pPr algn="l">
              <a:defRPr>
                <a:solidFill>
                  <a:schemeClr val="accent6"/>
                </a:solidFill>
              </a:defRPr>
            </a:lvl1pPr>
          </a:lstStyle>
          <a:p>
            <a:r>
              <a:rPr lang="en-US"/>
              <a:t>Click to edit Master title style</a:t>
            </a:r>
            <a:endParaRPr lang="en-US" dirty="0"/>
          </a:p>
        </p:txBody>
      </p:sp>
      <p:sp>
        <p:nvSpPr>
          <p:cNvPr id="3" name="Footer Placeholder 2">
            <a:extLst>
              <a:ext uri="{FF2B5EF4-FFF2-40B4-BE49-F238E27FC236}">
                <a16:creationId xmlns:a16="http://schemas.microsoft.com/office/drawing/2014/main" id="{9FC159C7-D006-5B5F-1FEA-689C432B8C8C}"/>
              </a:ext>
            </a:extLst>
          </p:cNvPr>
          <p:cNvSpPr>
            <a:spLocks noGrp="1"/>
          </p:cNvSpPr>
          <p:nvPr>
            <p:ph type="ftr" sz="quarter" idx="46"/>
          </p:nvPr>
        </p:nvSpPr>
        <p:spPr/>
        <p:txBody>
          <a:bodyPr>
            <a:noAutofit/>
          </a:bodyPr>
          <a:lstStyle>
            <a:lvl1pPr>
              <a:defRPr>
                <a:solidFill>
                  <a:schemeClr val="accent6"/>
                </a:solidFill>
              </a:defRPr>
            </a:lvl1pPr>
          </a:lstStyle>
          <a:p>
            <a:r>
              <a:rPr lang="en-US"/>
              <a:t>Presentation title</a:t>
            </a:r>
            <a:endParaRPr lang="en-US" dirty="0"/>
          </a:p>
        </p:txBody>
      </p:sp>
      <p:sp>
        <p:nvSpPr>
          <p:cNvPr id="4" name="Slide Number Placeholder 3">
            <a:extLst>
              <a:ext uri="{FF2B5EF4-FFF2-40B4-BE49-F238E27FC236}">
                <a16:creationId xmlns:a16="http://schemas.microsoft.com/office/drawing/2014/main" id="{4F0EBABD-E264-2C96-1139-289A712F35B7}"/>
              </a:ext>
            </a:extLst>
          </p:cNvPr>
          <p:cNvSpPr>
            <a:spLocks noGrp="1"/>
          </p:cNvSpPr>
          <p:nvPr>
            <p:ph type="sldNum" sz="quarter" idx="47"/>
          </p:nvPr>
        </p:nvSpPr>
        <p:spPr/>
        <p:txBody>
          <a:bodyPr>
            <a:noAutofit/>
          </a:bodyPr>
          <a:lstStyle>
            <a:lvl1pPr>
              <a:defRPr>
                <a:solidFill>
                  <a:schemeClr val="accent6"/>
                </a:solidFill>
              </a:defRPr>
            </a:lvl1pPr>
          </a:lstStyle>
          <a:p>
            <a:fld id="{47FEACEE-25B4-4A2D-B147-27296E36371D}" type="slidenum">
              <a:rPr lang="en-US" altLang="zh-CN" smtClean="0"/>
              <a:pPr/>
              <a:t>‹#›</a:t>
            </a:fld>
            <a:endParaRPr lang="en-US" altLang="zh-CN" dirty="0"/>
          </a:p>
        </p:txBody>
      </p:sp>
    </p:spTree>
    <p:extLst>
      <p:ext uri="{BB962C8B-B14F-4D97-AF65-F5344CB8AC3E}">
        <p14:creationId xmlns:p14="http://schemas.microsoft.com/office/powerpoint/2010/main" val="35908809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Freeform: Shape 19">
            <a:extLst>
              <a:ext uri="{FF2B5EF4-FFF2-40B4-BE49-F238E27FC236}">
                <a16:creationId xmlns:a16="http://schemas.microsoft.com/office/drawing/2014/main" id="{F38B75F8-75D4-4B41-B7C7-433032DD0A6F}"/>
              </a:ext>
            </a:extLst>
          </p:cNvPr>
          <p:cNvSpPr/>
          <p:nvPr userDrawn="1"/>
        </p:nvSpPr>
        <p:spPr>
          <a:xfrm flipH="1">
            <a:off x="769290" y="491100"/>
            <a:ext cx="1886361" cy="2213189"/>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chemeClr val="accent6"/>
              </a:solidFill>
            </a:endParaRPr>
          </a:p>
        </p:txBody>
      </p:sp>
      <p:sp>
        <p:nvSpPr>
          <p:cNvPr id="8" name="Freeform: Shape 24">
            <a:extLst>
              <a:ext uri="{FF2B5EF4-FFF2-40B4-BE49-F238E27FC236}">
                <a16:creationId xmlns:a16="http://schemas.microsoft.com/office/drawing/2014/main" id="{671D1224-EDDC-4900-92DC-13608D44C524}"/>
              </a:ext>
            </a:extLst>
          </p:cNvPr>
          <p:cNvSpPr/>
          <p:nvPr userDrawn="1"/>
        </p:nvSpPr>
        <p:spPr>
          <a:xfrm flipH="1">
            <a:off x="783145" y="4057904"/>
            <a:ext cx="1886359" cy="2213189"/>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6">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chemeClr val="accent6"/>
              </a:solidFill>
            </a:endParaRPr>
          </a:p>
        </p:txBody>
      </p:sp>
      <p:sp>
        <p:nvSpPr>
          <p:cNvPr id="15" name="Freeform 14">
            <a:extLst>
              <a:ext uri="{FF2B5EF4-FFF2-40B4-BE49-F238E27FC236}">
                <a16:creationId xmlns:a16="http://schemas.microsoft.com/office/drawing/2014/main" id="{635A9E44-4E60-1AD1-0B85-72422683B48A}"/>
              </a:ext>
            </a:extLst>
          </p:cNvPr>
          <p:cNvSpPr/>
          <p:nvPr userDrawn="1"/>
        </p:nvSpPr>
        <p:spPr>
          <a:xfrm flipH="1">
            <a:off x="0" y="3709992"/>
            <a:ext cx="1157948" cy="1502830"/>
          </a:xfrm>
          <a:custGeom>
            <a:avLst/>
            <a:gdLst>
              <a:gd name="connsiteX0" fmla="*/ 638572 w 1157948"/>
              <a:gd name="connsiteY0" fmla="*/ 0 h 1502830"/>
              <a:gd name="connsiteX1" fmla="*/ 0 w 1157948"/>
              <a:gd name="connsiteY1" fmla="*/ 378385 h 1502830"/>
              <a:gd name="connsiteX2" fmla="*/ 0 w 1157948"/>
              <a:gd name="connsiteY2" fmla="*/ 1129800 h 1502830"/>
              <a:gd name="connsiteX3" fmla="*/ 640317 w 1157948"/>
              <a:gd name="connsiteY3" fmla="*/ 1502830 h 1502830"/>
              <a:gd name="connsiteX4" fmla="*/ 1157948 w 1157948"/>
              <a:gd name="connsiteY4" fmla="*/ 1200968 h 1502830"/>
              <a:gd name="connsiteX5" fmla="*/ 1157948 w 1157948"/>
              <a:gd name="connsiteY5" fmla="*/ 304639 h 1502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7948" h="1502830">
                <a:moveTo>
                  <a:pt x="638572" y="0"/>
                </a:moveTo>
                <a:lnTo>
                  <a:pt x="0" y="378385"/>
                </a:lnTo>
                <a:lnTo>
                  <a:pt x="0" y="1129800"/>
                </a:lnTo>
                <a:lnTo>
                  <a:pt x="640317" y="1502830"/>
                </a:lnTo>
                <a:lnTo>
                  <a:pt x="1157948" y="1200968"/>
                </a:lnTo>
                <a:lnTo>
                  <a:pt x="1157948" y="304639"/>
                </a:lnTo>
                <a:close/>
              </a:path>
            </a:pathLst>
          </a:cu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accent6"/>
              </a:solidFill>
            </a:endParaRPr>
          </a:p>
        </p:txBody>
      </p:sp>
      <p:sp>
        <p:nvSpPr>
          <p:cNvPr id="21" name="Subtitle 47" descr="Click icon to add picture">
            <a:extLst>
              <a:ext uri="{FF2B5EF4-FFF2-40B4-BE49-F238E27FC236}">
                <a16:creationId xmlns:a16="http://schemas.microsoft.com/office/drawing/2014/main" id="{0C7786BA-5E56-47AA-AE47-4EC07A0D4FA1}"/>
              </a:ext>
            </a:extLst>
          </p:cNvPr>
          <p:cNvSpPr>
            <a:spLocks noGrp="1"/>
          </p:cNvSpPr>
          <p:nvPr>
            <p:ph type="body" sz="quarter" idx="27" hasCustomPrompt="1"/>
          </p:nvPr>
        </p:nvSpPr>
        <p:spPr>
          <a:xfrm>
            <a:off x="4550705" y="3625598"/>
            <a:ext cx="2653545" cy="587964"/>
          </a:xfrm>
          <a:prstGeom prst="rect">
            <a:avLst/>
          </a:prstGeom>
        </p:spPr>
        <p:txBody>
          <a:bodyPr anchor="b">
            <a:noAutofit/>
          </a:bodyPr>
          <a:lstStyle>
            <a:lvl1pPr marL="0" indent="0" algn="l">
              <a:lnSpc>
                <a:spcPct val="100000"/>
              </a:lnSpc>
              <a:buNone/>
              <a:defRPr sz="1800" b="1">
                <a:solidFill>
                  <a:schemeClr val="accent6"/>
                </a:solidFill>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23" name="Content placeholder 47">
            <a:extLst>
              <a:ext uri="{FF2B5EF4-FFF2-40B4-BE49-F238E27FC236}">
                <a16:creationId xmlns:a16="http://schemas.microsoft.com/office/drawing/2014/main" id="{880214CF-87DD-476A-9B2E-A58DB313A61A}"/>
              </a:ext>
            </a:extLst>
          </p:cNvPr>
          <p:cNvSpPr>
            <a:spLocks noGrp="1"/>
          </p:cNvSpPr>
          <p:nvPr>
            <p:ph type="body" sz="quarter" idx="28" hasCustomPrompt="1"/>
          </p:nvPr>
        </p:nvSpPr>
        <p:spPr>
          <a:xfrm>
            <a:off x="4550705" y="4246516"/>
            <a:ext cx="2653545" cy="1727103"/>
          </a:xfrm>
          <a:prstGeom prst="rect">
            <a:avLst/>
          </a:prstGeom>
        </p:spPr>
        <p:txBody>
          <a:bodyPr>
            <a:noAutofit/>
          </a:bodyPr>
          <a:lstStyle>
            <a:lvl1pPr marL="0" indent="0" algn="l">
              <a:lnSpc>
                <a:spcPct val="100000"/>
              </a:lnSpc>
              <a:spcBef>
                <a:spcPts val="0"/>
              </a:spcBef>
              <a:buNone/>
              <a:defRPr sz="1400" b="0">
                <a:solidFill>
                  <a:schemeClr val="accent6"/>
                </a:solidFill>
                <a:latin typeface="+mn-lt"/>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37" name="Picture placeholder">
            <a:extLst>
              <a:ext uri="{FF2B5EF4-FFF2-40B4-BE49-F238E27FC236}">
                <a16:creationId xmlns:a16="http://schemas.microsoft.com/office/drawing/2014/main" id="{264CF63C-079E-41AA-AA9A-762A765E699F}"/>
              </a:ext>
            </a:extLst>
          </p:cNvPr>
          <p:cNvSpPr>
            <a:spLocks noGrp="1"/>
          </p:cNvSpPr>
          <p:nvPr>
            <p:ph type="pic" sz="quarter" idx="51"/>
          </p:nvPr>
        </p:nvSpPr>
        <p:spPr>
          <a:xfrm>
            <a:off x="1788170" y="2296125"/>
            <a:ext cx="1886360" cy="2144668"/>
          </a:xfrm>
          <a:custGeom>
            <a:avLst/>
            <a:gdLst>
              <a:gd name="connsiteX0" fmla="*/ 0 w 4816475"/>
              <a:gd name="connsiteY0" fmla="*/ 2407444 h 4814888"/>
              <a:gd name="connsiteX1" fmla="*/ 1203722 w 4816475"/>
              <a:gd name="connsiteY1" fmla="*/ 1 h 4814888"/>
              <a:gd name="connsiteX2" fmla="*/ 3612753 w 4816475"/>
              <a:gd name="connsiteY2" fmla="*/ 1 h 4814888"/>
              <a:gd name="connsiteX3" fmla="*/ 4816475 w 4816475"/>
              <a:gd name="connsiteY3" fmla="*/ 2407444 h 4814888"/>
              <a:gd name="connsiteX4" fmla="*/ 3612753 w 4816475"/>
              <a:gd name="connsiteY4" fmla="*/ 4814887 h 4814888"/>
              <a:gd name="connsiteX5" fmla="*/ 1203722 w 4816475"/>
              <a:gd name="connsiteY5" fmla="*/ 4814887 h 4814888"/>
              <a:gd name="connsiteX6" fmla="*/ 0 w 4816475"/>
              <a:gd name="connsiteY6" fmla="*/ 2407444 h 4814888"/>
              <a:gd name="connsiteX0" fmla="*/ 0 w 4816475"/>
              <a:gd name="connsiteY0" fmla="*/ 2407443 h 4814886"/>
              <a:gd name="connsiteX1" fmla="*/ 2199402 w 4816475"/>
              <a:gd name="connsiteY1" fmla="*/ 243840 h 4814886"/>
              <a:gd name="connsiteX2" fmla="*/ 3612753 w 4816475"/>
              <a:gd name="connsiteY2" fmla="*/ 0 h 4814886"/>
              <a:gd name="connsiteX3" fmla="*/ 4816475 w 4816475"/>
              <a:gd name="connsiteY3" fmla="*/ 2407443 h 4814886"/>
              <a:gd name="connsiteX4" fmla="*/ 3612753 w 4816475"/>
              <a:gd name="connsiteY4" fmla="*/ 4814886 h 4814886"/>
              <a:gd name="connsiteX5" fmla="*/ 1203722 w 4816475"/>
              <a:gd name="connsiteY5" fmla="*/ 4814886 h 4814886"/>
              <a:gd name="connsiteX6" fmla="*/ 0 w 4816475"/>
              <a:gd name="connsiteY6" fmla="*/ 2407443 h 4814886"/>
              <a:gd name="connsiteX0" fmla="*/ 0 w 4816475"/>
              <a:gd name="connsiteY0" fmla="*/ 2163603 h 4571046"/>
              <a:gd name="connsiteX1" fmla="*/ 2199402 w 4816475"/>
              <a:gd name="connsiteY1" fmla="*/ 0 h 4571046"/>
              <a:gd name="connsiteX2" fmla="*/ 4608433 w 4816475"/>
              <a:gd name="connsiteY2" fmla="*/ 721360 h 4571046"/>
              <a:gd name="connsiteX3" fmla="*/ 4816475 w 4816475"/>
              <a:gd name="connsiteY3" fmla="*/ 2163603 h 4571046"/>
              <a:gd name="connsiteX4" fmla="*/ 3612753 w 4816475"/>
              <a:gd name="connsiteY4" fmla="*/ 4571046 h 4571046"/>
              <a:gd name="connsiteX5" fmla="*/ 1203722 w 4816475"/>
              <a:gd name="connsiteY5" fmla="*/ 4571046 h 4571046"/>
              <a:gd name="connsiteX6" fmla="*/ 0 w 4816475"/>
              <a:gd name="connsiteY6" fmla="*/ 2163603 h 4571046"/>
              <a:gd name="connsiteX0" fmla="*/ 0 w 4958715"/>
              <a:gd name="connsiteY0" fmla="*/ 2163603 h 4571046"/>
              <a:gd name="connsiteX1" fmla="*/ 2199402 w 4958715"/>
              <a:gd name="connsiteY1" fmla="*/ 0 h 4571046"/>
              <a:gd name="connsiteX2" fmla="*/ 4608433 w 4958715"/>
              <a:gd name="connsiteY2" fmla="*/ 721360 h 4571046"/>
              <a:gd name="connsiteX3" fmla="*/ 4958715 w 4958715"/>
              <a:gd name="connsiteY3" fmla="*/ 2803683 h 4571046"/>
              <a:gd name="connsiteX4" fmla="*/ 3612753 w 4958715"/>
              <a:gd name="connsiteY4" fmla="*/ 4571046 h 4571046"/>
              <a:gd name="connsiteX5" fmla="*/ 1203722 w 4958715"/>
              <a:gd name="connsiteY5" fmla="*/ 4571046 h 4571046"/>
              <a:gd name="connsiteX6" fmla="*/ 0 w 4958715"/>
              <a:gd name="connsiteY6" fmla="*/ 2163603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1161050 w 4916043"/>
              <a:gd name="connsiteY5" fmla="*/ 4571046 h 4571046"/>
              <a:gd name="connsiteX6" fmla="*/ 0 w 4916043"/>
              <a:gd name="connsiteY6" fmla="*/ 1273587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21098 w 4916043"/>
              <a:gd name="connsiteY5" fmla="*/ 3815142 h 4571046"/>
              <a:gd name="connsiteX6" fmla="*/ 0 w 4916043"/>
              <a:gd name="connsiteY6" fmla="*/ 1273587 h 4571046"/>
              <a:gd name="connsiteX0" fmla="*/ 0 w 4916043"/>
              <a:gd name="connsiteY0" fmla="*/ 1273587 h 5066346"/>
              <a:gd name="connsiteX1" fmla="*/ 2156730 w 4916043"/>
              <a:gd name="connsiteY1" fmla="*/ 0 h 5066346"/>
              <a:gd name="connsiteX2" fmla="*/ 4565761 w 4916043"/>
              <a:gd name="connsiteY2" fmla="*/ 721360 h 5066346"/>
              <a:gd name="connsiteX3" fmla="*/ 4916043 w 4916043"/>
              <a:gd name="connsiteY3" fmla="*/ 2803683 h 5066346"/>
              <a:gd name="connsiteX4" fmla="*/ 2236581 w 4916043"/>
              <a:gd name="connsiteY4" fmla="*/ 5066346 h 5066346"/>
              <a:gd name="connsiteX5" fmla="*/ 21098 w 4916043"/>
              <a:gd name="connsiteY5" fmla="*/ 3815142 h 5066346"/>
              <a:gd name="connsiteX6" fmla="*/ 0 w 4916043"/>
              <a:gd name="connsiteY6" fmla="*/ 1273587 h 5066346"/>
              <a:gd name="connsiteX0" fmla="*/ 0 w 4565761"/>
              <a:gd name="connsiteY0" fmla="*/ 1273587 h 5066346"/>
              <a:gd name="connsiteX1" fmla="*/ 2156730 w 4565761"/>
              <a:gd name="connsiteY1" fmla="*/ 0 h 5066346"/>
              <a:gd name="connsiteX2" fmla="*/ 4565761 w 4565761"/>
              <a:gd name="connsiteY2" fmla="*/ 721360 h 5066346"/>
              <a:gd name="connsiteX3" fmla="*/ 4405503 w 4565761"/>
              <a:gd name="connsiteY3" fmla="*/ 3801903 h 5066346"/>
              <a:gd name="connsiteX4" fmla="*/ 2236581 w 4565761"/>
              <a:gd name="connsiteY4" fmla="*/ 5066346 h 5066346"/>
              <a:gd name="connsiteX5" fmla="*/ 21098 w 4565761"/>
              <a:gd name="connsiteY5" fmla="*/ 3815142 h 5066346"/>
              <a:gd name="connsiteX6" fmla="*/ 0 w 4565761"/>
              <a:gd name="connsiteY6" fmla="*/ 1273587 h 5066346"/>
              <a:gd name="connsiteX0" fmla="*/ 0 w 4405503"/>
              <a:gd name="connsiteY0" fmla="*/ 1273587 h 5066346"/>
              <a:gd name="connsiteX1" fmla="*/ 2156730 w 4405503"/>
              <a:gd name="connsiteY1" fmla="*/ 0 h 5066346"/>
              <a:gd name="connsiteX2" fmla="*/ 4398121 w 4405503"/>
              <a:gd name="connsiteY2" fmla="*/ 1277620 h 5066346"/>
              <a:gd name="connsiteX3" fmla="*/ 4405503 w 4405503"/>
              <a:gd name="connsiteY3" fmla="*/ 3801903 h 5066346"/>
              <a:gd name="connsiteX4" fmla="*/ 2236581 w 4405503"/>
              <a:gd name="connsiteY4" fmla="*/ 5066346 h 5066346"/>
              <a:gd name="connsiteX5" fmla="*/ 21098 w 4405503"/>
              <a:gd name="connsiteY5" fmla="*/ 3815142 h 5066346"/>
              <a:gd name="connsiteX6" fmla="*/ 0 w 4405503"/>
              <a:gd name="connsiteY6" fmla="*/ 1273587 h 506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5503" h="5066346">
                <a:moveTo>
                  <a:pt x="0" y="1273587"/>
                </a:moveTo>
                <a:lnTo>
                  <a:pt x="2156730" y="0"/>
                </a:lnTo>
                <a:lnTo>
                  <a:pt x="4398121" y="1277620"/>
                </a:lnTo>
                <a:cubicBezTo>
                  <a:pt x="4400582" y="2119048"/>
                  <a:pt x="4403042" y="2960475"/>
                  <a:pt x="4405503" y="3801903"/>
                </a:cubicBezTo>
                <a:lnTo>
                  <a:pt x="2236581" y="5066346"/>
                </a:lnTo>
                <a:lnTo>
                  <a:pt x="21098" y="3815142"/>
                </a:lnTo>
                <a:lnTo>
                  <a:pt x="0" y="1273587"/>
                </a:lnTo>
                <a:close/>
              </a:path>
            </a:pathLst>
          </a:custGeom>
          <a:solidFill>
            <a:schemeClr val="bg1">
              <a:lumMod val="95000"/>
            </a:schemeClr>
          </a:solidFill>
        </p:spPr>
        <p:txBody>
          <a:bodyPr anchor="ctr">
            <a:noAutofit/>
          </a:bodyPr>
          <a:lstStyle>
            <a:lvl1pPr marL="0" indent="0" algn="ctr">
              <a:buNone/>
              <a:defRPr sz="1000">
                <a:solidFill>
                  <a:schemeClr val="accent6"/>
                </a:solidFill>
              </a:defRPr>
            </a:lvl1pPr>
          </a:lstStyle>
          <a:p>
            <a:r>
              <a:rPr lang="en-US" altLang="zh-CN"/>
              <a:t>Click icon to add picture</a:t>
            </a:r>
            <a:endParaRPr lang="zh-CN" altLang="en-US"/>
          </a:p>
        </p:txBody>
      </p:sp>
      <p:sp>
        <p:nvSpPr>
          <p:cNvPr id="17" name="Title 1">
            <a:extLst>
              <a:ext uri="{FF2B5EF4-FFF2-40B4-BE49-F238E27FC236}">
                <a16:creationId xmlns:a16="http://schemas.microsoft.com/office/drawing/2014/main" id="{D041C638-CBB8-1159-9AF8-B5D14CC7BE0F}"/>
              </a:ext>
            </a:extLst>
          </p:cNvPr>
          <p:cNvSpPr>
            <a:spLocks noGrp="1"/>
          </p:cNvSpPr>
          <p:nvPr>
            <p:ph type="title"/>
          </p:nvPr>
        </p:nvSpPr>
        <p:spPr>
          <a:xfrm>
            <a:off x="4550704" y="1690878"/>
            <a:ext cx="6599429" cy="1325563"/>
          </a:xfrm>
        </p:spPr>
        <p:txBody>
          <a:bodyPr anchor="b">
            <a:noAutofit/>
          </a:bodyPr>
          <a:lstStyle>
            <a:lvl1pPr>
              <a:defRPr>
                <a:solidFill>
                  <a:schemeClr val="accent6"/>
                </a:solidFill>
              </a:defRPr>
            </a:lvl1pPr>
          </a:lstStyle>
          <a:p>
            <a:r>
              <a:rPr lang="en-US"/>
              <a:t>Click to edit Master title style</a:t>
            </a:r>
            <a:endParaRPr lang="en-US" dirty="0"/>
          </a:p>
        </p:txBody>
      </p:sp>
      <p:sp>
        <p:nvSpPr>
          <p:cNvPr id="18" name="Subtitle 47" descr="Click icon to add picture">
            <a:extLst>
              <a:ext uri="{FF2B5EF4-FFF2-40B4-BE49-F238E27FC236}">
                <a16:creationId xmlns:a16="http://schemas.microsoft.com/office/drawing/2014/main" id="{3C2C4001-E56F-4174-01AA-4630360BFF48}"/>
              </a:ext>
            </a:extLst>
          </p:cNvPr>
          <p:cNvSpPr>
            <a:spLocks noGrp="1"/>
          </p:cNvSpPr>
          <p:nvPr>
            <p:ph type="body" sz="quarter" idx="52" hasCustomPrompt="1"/>
          </p:nvPr>
        </p:nvSpPr>
        <p:spPr>
          <a:xfrm>
            <a:off x="7811506" y="3625598"/>
            <a:ext cx="2653545" cy="587964"/>
          </a:xfrm>
          <a:prstGeom prst="rect">
            <a:avLst/>
          </a:prstGeom>
        </p:spPr>
        <p:txBody>
          <a:bodyPr anchor="b">
            <a:noAutofit/>
          </a:bodyPr>
          <a:lstStyle>
            <a:lvl1pPr marL="0" indent="0" algn="l">
              <a:lnSpc>
                <a:spcPct val="100000"/>
              </a:lnSpc>
              <a:buNone/>
              <a:defRPr sz="1800" b="1">
                <a:solidFill>
                  <a:schemeClr val="accent6"/>
                </a:solidFill>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20" name="Content placeholder 47">
            <a:extLst>
              <a:ext uri="{FF2B5EF4-FFF2-40B4-BE49-F238E27FC236}">
                <a16:creationId xmlns:a16="http://schemas.microsoft.com/office/drawing/2014/main" id="{02DFC856-C546-62E9-220F-7A668D349056}"/>
              </a:ext>
            </a:extLst>
          </p:cNvPr>
          <p:cNvSpPr>
            <a:spLocks noGrp="1"/>
          </p:cNvSpPr>
          <p:nvPr>
            <p:ph type="body" sz="quarter" idx="53" hasCustomPrompt="1"/>
          </p:nvPr>
        </p:nvSpPr>
        <p:spPr>
          <a:xfrm>
            <a:off x="7811506" y="4246516"/>
            <a:ext cx="2653545" cy="1727103"/>
          </a:xfrm>
          <a:prstGeom prst="rect">
            <a:avLst/>
          </a:prstGeom>
        </p:spPr>
        <p:txBody>
          <a:bodyPr>
            <a:noAutofit/>
          </a:bodyPr>
          <a:lstStyle>
            <a:lvl1pPr marL="0" indent="0" algn="l">
              <a:lnSpc>
                <a:spcPct val="100000"/>
              </a:lnSpc>
              <a:spcBef>
                <a:spcPts val="0"/>
              </a:spcBef>
              <a:buNone/>
              <a:defRPr sz="1400" b="0">
                <a:solidFill>
                  <a:schemeClr val="accent6"/>
                </a:solidFill>
                <a:latin typeface="+mn-lt"/>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6" name="Slide Number Placeholder 5">
            <a:extLst>
              <a:ext uri="{FF2B5EF4-FFF2-40B4-BE49-F238E27FC236}">
                <a16:creationId xmlns:a16="http://schemas.microsoft.com/office/drawing/2014/main" id="{F507335A-F59E-2A6C-D2D6-F10391DA8D69}"/>
              </a:ext>
            </a:extLst>
          </p:cNvPr>
          <p:cNvSpPr>
            <a:spLocks noGrp="1"/>
          </p:cNvSpPr>
          <p:nvPr>
            <p:ph type="sldNum" sz="quarter" idx="55"/>
          </p:nvPr>
        </p:nvSpPr>
        <p:spPr/>
        <p:txBody>
          <a:bodyPr>
            <a:noAutofit/>
          </a:bodyPr>
          <a:lstStyle>
            <a:lvl1pPr>
              <a:defRPr>
                <a:solidFill>
                  <a:schemeClr val="accent6"/>
                </a:solidFill>
              </a:defRPr>
            </a:lvl1pPr>
          </a:lstStyle>
          <a:p>
            <a:fld id="{47FEACEE-25B4-4A2D-B147-27296E36371D}" type="slidenum">
              <a:rPr lang="en-US" altLang="zh-CN" smtClean="0"/>
              <a:pPr/>
              <a:t>‹#›</a:t>
            </a:fld>
            <a:endParaRPr lang="en-US" altLang="zh-CN" dirty="0"/>
          </a:p>
        </p:txBody>
      </p:sp>
    </p:spTree>
    <p:extLst>
      <p:ext uri="{BB962C8B-B14F-4D97-AF65-F5344CB8AC3E}">
        <p14:creationId xmlns:p14="http://schemas.microsoft.com/office/powerpoint/2010/main" val="36136463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15" name="Freeform 14">
            <a:extLst>
              <a:ext uri="{FF2B5EF4-FFF2-40B4-BE49-F238E27FC236}">
                <a16:creationId xmlns:a16="http://schemas.microsoft.com/office/drawing/2014/main" id="{F946AB17-3782-8412-C51A-DE10A0637453}"/>
              </a:ext>
            </a:extLst>
          </p:cNvPr>
          <p:cNvSpPr/>
          <p:nvPr userDrawn="1"/>
        </p:nvSpPr>
        <p:spPr>
          <a:xfrm>
            <a:off x="0" y="2860787"/>
            <a:ext cx="2361029" cy="3676532"/>
          </a:xfrm>
          <a:custGeom>
            <a:avLst/>
            <a:gdLst>
              <a:gd name="connsiteX0" fmla="*/ 773997 w 2361029"/>
              <a:gd name="connsiteY0" fmla="*/ 0 h 3676532"/>
              <a:gd name="connsiteX1" fmla="*/ 2361029 w 2361029"/>
              <a:gd name="connsiteY1" fmla="*/ 925683 h 3676532"/>
              <a:gd name="connsiteX2" fmla="*/ 2361029 w 2361029"/>
              <a:gd name="connsiteY2" fmla="*/ 2763949 h 3676532"/>
              <a:gd name="connsiteX3" fmla="*/ 769661 w 2361029"/>
              <a:gd name="connsiteY3" fmla="*/ 3676532 h 3676532"/>
              <a:gd name="connsiteX4" fmla="*/ 0 w 2361029"/>
              <a:gd name="connsiteY4" fmla="*/ 3234717 h 3676532"/>
              <a:gd name="connsiteX5" fmla="*/ 0 w 2361029"/>
              <a:gd name="connsiteY5" fmla="*/ 446885 h 3676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61029" h="3676532">
                <a:moveTo>
                  <a:pt x="773997" y="0"/>
                </a:moveTo>
                <a:lnTo>
                  <a:pt x="2361029" y="925683"/>
                </a:lnTo>
                <a:lnTo>
                  <a:pt x="2361029" y="2763949"/>
                </a:lnTo>
                <a:lnTo>
                  <a:pt x="769661" y="3676532"/>
                </a:lnTo>
                <a:lnTo>
                  <a:pt x="0" y="3234717"/>
                </a:lnTo>
                <a:lnTo>
                  <a:pt x="0" y="446885"/>
                </a:lnTo>
                <a:close/>
              </a:path>
            </a:pathLst>
          </a:cu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accent6"/>
              </a:solidFill>
            </a:endParaRPr>
          </a:p>
        </p:txBody>
      </p:sp>
      <p:sp>
        <p:nvSpPr>
          <p:cNvPr id="16" name="Freeform 15">
            <a:extLst>
              <a:ext uri="{FF2B5EF4-FFF2-40B4-BE49-F238E27FC236}">
                <a16:creationId xmlns:a16="http://schemas.microsoft.com/office/drawing/2014/main" id="{2BA5A58B-9440-7DAB-E7D7-3143B049FBAC}"/>
              </a:ext>
            </a:extLst>
          </p:cNvPr>
          <p:cNvSpPr/>
          <p:nvPr userDrawn="1"/>
        </p:nvSpPr>
        <p:spPr>
          <a:xfrm flipH="1">
            <a:off x="1014233" y="5253270"/>
            <a:ext cx="1710765" cy="1593273"/>
          </a:xfrm>
          <a:custGeom>
            <a:avLst/>
            <a:gdLst>
              <a:gd name="connsiteX0" fmla="*/ 852873 w 1710765"/>
              <a:gd name="connsiteY0" fmla="*/ 0 h 1593273"/>
              <a:gd name="connsiteX1" fmla="*/ 0 w 1710765"/>
              <a:gd name="connsiteY1" fmla="*/ 494134 h 1593273"/>
              <a:gd name="connsiteX2" fmla="*/ 0 w 1710765"/>
              <a:gd name="connsiteY2" fmla="*/ 1475410 h 1593273"/>
              <a:gd name="connsiteX3" fmla="*/ 206916 w 1710765"/>
              <a:gd name="connsiteY3" fmla="*/ 1593273 h 1593273"/>
              <a:gd name="connsiteX4" fmla="*/ 1502835 w 1710765"/>
              <a:gd name="connsiteY4" fmla="*/ 1593273 h 1593273"/>
              <a:gd name="connsiteX5" fmla="*/ 1709418 w 1710765"/>
              <a:gd name="connsiteY5" fmla="*/ 1475480 h 1593273"/>
              <a:gd name="connsiteX6" fmla="*/ 1710407 w 1710765"/>
              <a:gd name="connsiteY6" fmla="*/ 491803 h 1593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0765" h="1593273">
                <a:moveTo>
                  <a:pt x="852873" y="0"/>
                </a:moveTo>
                <a:lnTo>
                  <a:pt x="0" y="494134"/>
                </a:lnTo>
                <a:lnTo>
                  <a:pt x="0" y="1475410"/>
                </a:lnTo>
                <a:lnTo>
                  <a:pt x="206916" y="1593273"/>
                </a:lnTo>
                <a:lnTo>
                  <a:pt x="1502835" y="1593273"/>
                </a:lnTo>
                <a:lnTo>
                  <a:pt x="1709418" y="1475480"/>
                </a:lnTo>
                <a:cubicBezTo>
                  <a:pt x="1707864" y="1146834"/>
                  <a:pt x="1711961" y="820449"/>
                  <a:pt x="1710407" y="491803"/>
                </a:cubicBezTo>
                <a:close/>
              </a:path>
            </a:pathLst>
          </a:cu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accent6"/>
              </a:solidFill>
            </a:endParaRPr>
          </a:p>
        </p:txBody>
      </p:sp>
      <p:sp>
        <p:nvSpPr>
          <p:cNvPr id="22" name="Content Placeholder 47" descr="Click icon to add picture">
            <a:extLst>
              <a:ext uri="{FF2B5EF4-FFF2-40B4-BE49-F238E27FC236}">
                <a16:creationId xmlns:a16="http://schemas.microsoft.com/office/drawing/2014/main" id="{95ADF367-2619-4E00-AB82-8FFF41D0E5C2}"/>
              </a:ext>
            </a:extLst>
          </p:cNvPr>
          <p:cNvSpPr>
            <a:spLocks noGrp="1"/>
          </p:cNvSpPr>
          <p:nvPr>
            <p:ph type="body" sz="quarter" idx="27" hasCustomPrompt="1"/>
          </p:nvPr>
        </p:nvSpPr>
        <p:spPr>
          <a:xfrm>
            <a:off x="5271609" y="1025236"/>
            <a:ext cx="5162709" cy="420683"/>
          </a:xfrm>
          <a:prstGeom prst="rect">
            <a:avLst/>
          </a:prstGeom>
        </p:spPr>
        <p:txBody>
          <a:bodyPr anchor="b">
            <a:noAutofit/>
          </a:bodyPr>
          <a:lstStyle>
            <a:lvl1pPr marL="0" indent="0" algn="l">
              <a:lnSpc>
                <a:spcPct val="100000"/>
              </a:lnSpc>
              <a:buNone/>
              <a:defRPr sz="1800" b="1" i="0">
                <a:solidFill>
                  <a:schemeClr val="accent6"/>
                </a:solidFill>
                <a:latin typeface="+mn-lt"/>
                <a:cs typeface="Posterama" panose="020B0504020200020000" pitchFamily="34" charset="0"/>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23" name="Content Placeholder 47">
            <a:extLst>
              <a:ext uri="{FF2B5EF4-FFF2-40B4-BE49-F238E27FC236}">
                <a16:creationId xmlns:a16="http://schemas.microsoft.com/office/drawing/2014/main" id="{8CEB04CE-793E-47B4-8D80-9B82864F2CDF}"/>
              </a:ext>
            </a:extLst>
          </p:cNvPr>
          <p:cNvSpPr>
            <a:spLocks noGrp="1"/>
          </p:cNvSpPr>
          <p:nvPr>
            <p:ph type="body" sz="quarter" idx="28" hasCustomPrompt="1"/>
          </p:nvPr>
        </p:nvSpPr>
        <p:spPr>
          <a:xfrm>
            <a:off x="5271608" y="1469069"/>
            <a:ext cx="5162709" cy="1506166"/>
          </a:xfrm>
          <a:prstGeom prst="rect">
            <a:avLst/>
          </a:prstGeom>
        </p:spPr>
        <p:txBody>
          <a:bodyPr>
            <a:noAutofit/>
          </a:bodyPr>
          <a:lstStyle>
            <a:lvl1pPr marL="228600" indent="-228600" algn="l">
              <a:lnSpc>
                <a:spcPct val="100000"/>
              </a:lnSpc>
              <a:spcBef>
                <a:spcPts val="0"/>
              </a:spcBef>
              <a:spcAft>
                <a:spcPts val="600"/>
              </a:spcAft>
              <a:buFont typeface="Arial" panose="020B0604020202020204" pitchFamily="34" charset="0"/>
              <a:buChar char="•"/>
              <a:defRPr sz="1400" b="0">
                <a:solidFill>
                  <a:schemeClr val="accent6"/>
                </a:solidFill>
                <a:latin typeface="+mn-lt"/>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24" name="Content Placeholder 47" descr="Click icon to add picture">
            <a:extLst>
              <a:ext uri="{FF2B5EF4-FFF2-40B4-BE49-F238E27FC236}">
                <a16:creationId xmlns:a16="http://schemas.microsoft.com/office/drawing/2014/main" id="{067BF8FD-2643-4122-BE3E-63F413244ECB}"/>
              </a:ext>
            </a:extLst>
          </p:cNvPr>
          <p:cNvSpPr>
            <a:spLocks noGrp="1"/>
          </p:cNvSpPr>
          <p:nvPr>
            <p:ph type="body" sz="quarter" idx="29" hasCustomPrompt="1"/>
          </p:nvPr>
        </p:nvSpPr>
        <p:spPr>
          <a:xfrm>
            <a:off x="5271609" y="2984685"/>
            <a:ext cx="5162709" cy="420683"/>
          </a:xfrm>
          <a:prstGeom prst="rect">
            <a:avLst/>
          </a:prstGeom>
        </p:spPr>
        <p:txBody>
          <a:bodyPr anchor="b">
            <a:noAutofit/>
          </a:bodyPr>
          <a:lstStyle>
            <a:lvl1pPr marL="0" indent="0" algn="l">
              <a:lnSpc>
                <a:spcPct val="100000"/>
              </a:lnSpc>
              <a:buNone/>
              <a:defRPr sz="1800" b="1" i="0">
                <a:solidFill>
                  <a:schemeClr val="accent6"/>
                </a:solidFill>
                <a:latin typeface="+mn-lt"/>
                <a:cs typeface="Posterama" panose="020B0504020200020000" pitchFamily="34" charset="0"/>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26" name="Content Placeholder 47" descr="Click icon to add picture">
            <a:extLst>
              <a:ext uri="{FF2B5EF4-FFF2-40B4-BE49-F238E27FC236}">
                <a16:creationId xmlns:a16="http://schemas.microsoft.com/office/drawing/2014/main" id="{02260D10-FEA1-48A7-B544-FAEEAECF5DE2}"/>
              </a:ext>
            </a:extLst>
          </p:cNvPr>
          <p:cNvSpPr>
            <a:spLocks noGrp="1"/>
          </p:cNvSpPr>
          <p:nvPr>
            <p:ph type="body" sz="quarter" idx="31" hasCustomPrompt="1"/>
          </p:nvPr>
        </p:nvSpPr>
        <p:spPr>
          <a:xfrm>
            <a:off x="5271607" y="4597473"/>
            <a:ext cx="5162709" cy="421399"/>
          </a:xfrm>
          <a:prstGeom prst="rect">
            <a:avLst/>
          </a:prstGeom>
        </p:spPr>
        <p:txBody>
          <a:bodyPr anchor="b">
            <a:noAutofit/>
          </a:bodyPr>
          <a:lstStyle>
            <a:lvl1pPr marL="0" indent="0" algn="l">
              <a:lnSpc>
                <a:spcPct val="100000"/>
              </a:lnSpc>
              <a:buNone/>
              <a:defRPr sz="1800" b="1" i="0">
                <a:solidFill>
                  <a:schemeClr val="accent6"/>
                </a:solidFill>
                <a:latin typeface="+mn-lt"/>
                <a:cs typeface="Posterama" panose="020B0504020200020000" pitchFamily="34" charset="0"/>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20" name="Content Placeholder 47">
            <a:extLst>
              <a:ext uri="{FF2B5EF4-FFF2-40B4-BE49-F238E27FC236}">
                <a16:creationId xmlns:a16="http://schemas.microsoft.com/office/drawing/2014/main" id="{64584B30-8BCF-4D75-8A6C-FD82347CC7B6}"/>
              </a:ext>
            </a:extLst>
          </p:cNvPr>
          <p:cNvSpPr>
            <a:spLocks noGrp="1"/>
          </p:cNvSpPr>
          <p:nvPr>
            <p:ph type="body" sz="quarter" idx="34" hasCustomPrompt="1"/>
          </p:nvPr>
        </p:nvSpPr>
        <p:spPr>
          <a:xfrm>
            <a:off x="5271608" y="3419684"/>
            <a:ext cx="5162709" cy="1177789"/>
          </a:xfrm>
          <a:prstGeom prst="rect">
            <a:avLst/>
          </a:prstGeom>
        </p:spPr>
        <p:txBody>
          <a:bodyPr>
            <a:noAutofit/>
          </a:bodyPr>
          <a:lstStyle>
            <a:lvl1pPr marL="228600" indent="-228600" algn="l">
              <a:lnSpc>
                <a:spcPct val="100000"/>
              </a:lnSpc>
              <a:spcBef>
                <a:spcPts val="0"/>
              </a:spcBef>
              <a:spcAft>
                <a:spcPts val="600"/>
              </a:spcAft>
              <a:buFont typeface="Arial" panose="020B0604020202020204" pitchFamily="34" charset="0"/>
              <a:buChar char="•"/>
              <a:defRPr sz="1400" b="0">
                <a:solidFill>
                  <a:schemeClr val="accent6"/>
                </a:solidFill>
                <a:latin typeface="+mn-lt"/>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28" name="Content Placeholder 47">
            <a:extLst>
              <a:ext uri="{FF2B5EF4-FFF2-40B4-BE49-F238E27FC236}">
                <a16:creationId xmlns:a16="http://schemas.microsoft.com/office/drawing/2014/main" id="{A4A25056-27FA-4039-ACFA-6624F778712A}"/>
              </a:ext>
            </a:extLst>
          </p:cNvPr>
          <p:cNvSpPr>
            <a:spLocks noGrp="1"/>
          </p:cNvSpPr>
          <p:nvPr>
            <p:ph type="body" sz="quarter" idx="35" hasCustomPrompt="1"/>
          </p:nvPr>
        </p:nvSpPr>
        <p:spPr>
          <a:xfrm>
            <a:off x="5271608" y="5041922"/>
            <a:ext cx="5162709" cy="1635938"/>
          </a:xfrm>
          <a:prstGeom prst="rect">
            <a:avLst/>
          </a:prstGeom>
        </p:spPr>
        <p:txBody>
          <a:bodyPr>
            <a:noAutofit/>
          </a:bodyPr>
          <a:lstStyle>
            <a:lvl1pPr marL="228600" indent="-228600" algn="l">
              <a:lnSpc>
                <a:spcPct val="100000"/>
              </a:lnSpc>
              <a:spcBef>
                <a:spcPts val="0"/>
              </a:spcBef>
              <a:spcAft>
                <a:spcPts val="600"/>
              </a:spcAft>
              <a:buFont typeface="Arial" panose="020B0604020202020204" pitchFamily="34" charset="0"/>
              <a:buChar char="•"/>
              <a:defRPr sz="1400" b="0">
                <a:solidFill>
                  <a:schemeClr val="accent6"/>
                </a:solidFill>
                <a:latin typeface="+mn-lt"/>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27" name="Freeform: Shape 24">
            <a:extLst>
              <a:ext uri="{FF2B5EF4-FFF2-40B4-BE49-F238E27FC236}">
                <a16:creationId xmlns:a16="http://schemas.microsoft.com/office/drawing/2014/main" id="{A23F9759-CF52-CE45-5E22-9678534685A7}"/>
              </a:ext>
            </a:extLst>
          </p:cNvPr>
          <p:cNvSpPr/>
          <p:nvPr userDrawn="1"/>
        </p:nvSpPr>
        <p:spPr>
          <a:xfrm flipH="1">
            <a:off x="2631891" y="4699053"/>
            <a:ext cx="668814" cy="784693"/>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chemeClr val="accent6"/>
              </a:solidFill>
            </a:endParaRPr>
          </a:p>
        </p:txBody>
      </p:sp>
      <p:sp>
        <p:nvSpPr>
          <p:cNvPr id="6" name="Title 5">
            <a:extLst>
              <a:ext uri="{FF2B5EF4-FFF2-40B4-BE49-F238E27FC236}">
                <a16:creationId xmlns:a16="http://schemas.microsoft.com/office/drawing/2014/main" id="{5D84FCC1-368D-680C-31AA-597C3AAF4232}"/>
              </a:ext>
            </a:extLst>
          </p:cNvPr>
          <p:cNvSpPr>
            <a:spLocks noGrp="1"/>
          </p:cNvSpPr>
          <p:nvPr>
            <p:ph type="title"/>
          </p:nvPr>
        </p:nvSpPr>
        <p:spPr>
          <a:xfrm>
            <a:off x="502665" y="707105"/>
            <a:ext cx="3994173" cy="2277580"/>
          </a:xfrm>
        </p:spPr>
        <p:txBody>
          <a:bodyPr anchor="t">
            <a:noAutofit/>
          </a:bodyPr>
          <a:lstStyle>
            <a:lvl1pPr>
              <a:defRPr>
                <a:solidFill>
                  <a:schemeClr val="accent6"/>
                </a:solidFill>
              </a:defRPr>
            </a:lvl1pPr>
          </a:lstStyle>
          <a:p>
            <a:r>
              <a:rPr lang="en-US"/>
              <a:t>Click to edit Master title style</a:t>
            </a:r>
            <a:endParaRPr lang="en-US" dirty="0"/>
          </a:p>
        </p:txBody>
      </p:sp>
      <p:sp>
        <p:nvSpPr>
          <p:cNvPr id="18" name="Picture Placeholder 2">
            <a:extLst>
              <a:ext uri="{FF2B5EF4-FFF2-40B4-BE49-F238E27FC236}">
                <a16:creationId xmlns:a16="http://schemas.microsoft.com/office/drawing/2014/main" id="{E53E8C9F-CD73-30CD-1F24-20F2E6149D58}"/>
              </a:ext>
            </a:extLst>
          </p:cNvPr>
          <p:cNvSpPr>
            <a:spLocks noGrp="1"/>
          </p:cNvSpPr>
          <p:nvPr>
            <p:ph type="pic" sz="quarter" idx="36"/>
          </p:nvPr>
        </p:nvSpPr>
        <p:spPr>
          <a:xfrm>
            <a:off x="4734172" y="1141669"/>
            <a:ext cx="507778" cy="565882"/>
          </a:xfrm>
        </p:spPr>
        <p:txBody>
          <a:bodyPr lIns="0" rIns="0" anchor="ct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800">
                <a:solidFill>
                  <a:schemeClr val="accent6"/>
                </a:solidFill>
                <a:latin typeface="Abadi" panose="020B0604020104020204" pitchFamily="34"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ltLang="zh-CN"/>
              <a:t>Click icon to add picture</a:t>
            </a:r>
            <a:endParaRPr lang="en-US" dirty="0"/>
          </a:p>
        </p:txBody>
      </p:sp>
      <p:sp>
        <p:nvSpPr>
          <p:cNvPr id="19" name="Picture Placeholder 2">
            <a:extLst>
              <a:ext uri="{FF2B5EF4-FFF2-40B4-BE49-F238E27FC236}">
                <a16:creationId xmlns:a16="http://schemas.microsoft.com/office/drawing/2014/main" id="{CE61E189-349E-0076-EA43-7BCB6E24CE86}"/>
              </a:ext>
            </a:extLst>
          </p:cNvPr>
          <p:cNvSpPr>
            <a:spLocks noGrp="1"/>
          </p:cNvSpPr>
          <p:nvPr>
            <p:ph type="pic" sz="quarter" idx="37"/>
          </p:nvPr>
        </p:nvSpPr>
        <p:spPr>
          <a:xfrm>
            <a:off x="4724705" y="3105650"/>
            <a:ext cx="536270" cy="565882"/>
          </a:xfrm>
        </p:spPr>
        <p:txBody>
          <a:bodyPr lIns="0" rIns="0" anchor="ct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800">
                <a:solidFill>
                  <a:schemeClr val="accent6"/>
                </a:solidFill>
                <a:latin typeface="Abadi" panose="020B0604020104020204" pitchFamily="34"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ltLang="zh-CN"/>
              <a:t>Click icon to add picture</a:t>
            </a:r>
            <a:endParaRPr lang="en-US" dirty="0"/>
          </a:p>
        </p:txBody>
      </p:sp>
      <p:sp>
        <p:nvSpPr>
          <p:cNvPr id="21" name="Picture Placeholder 2">
            <a:extLst>
              <a:ext uri="{FF2B5EF4-FFF2-40B4-BE49-F238E27FC236}">
                <a16:creationId xmlns:a16="http://schemas.microsoft.com/office/drawing/2014/main" id="{68B04572-5D47-C3DF-CDEA-15EC646EA8FE}"/>
              </a:ext>
            </a:extLst>
          </p:cNvPr>
          <p:cNvSpPr>
            <a:spLocks noGrp="1"/>
          </p:cNvSpPr>
          <p:nvPr>
            <p:ph type="pic" sz="quarter" idx="38"/>
          </p:nvPr>
        </p:nvSpPr>
        <p:spPr>
          <a:xfrm>
            <a:off x="4714069" y="4716041"/>
            <a:ext cx="536270" cy="565882"/>
          </a:xfrm>
        </p:spPr>
        <p:txBody>
          <a:bodyPr lIns="0" rIns="0" anchor="ct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800">
                <a:solidFill>
                  <a:schemeClr val="accent6"/>
                </a:solidFill>
                <a:latin typeface="Abadi" panose="020B0604020104020204" pitchFamily="34" charset="0"/>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ltLang="zh-CN"/>
              <a:t>Click icon to add picture</a:t>
            </a:r>
            <a:endParaRPr lang="en-US" dirty="0"/>
          </a:p>
        </p:txBody>
      </p:sp>
      <p:sp>
        <p:nvSpPr>
          <p:cNvPr id="5" name="Slide Number Placeholder 4">
            <a:extLst>
              <a:ext uri="{FF2B5EF4-FFF2-40B4-BE49-F238E27FC236}">
                <a16:creationId xmlns:a16="http://schemas.microsoft.com/office/drawing/2014/main" id="{2446A453-65E1-B688-A3F9-EA0AA347DDEA}"/>
              </a:ext>
            </a:extLst>
          </p:cNvPr>
          <p:cNvSpPr>
            <a:spLocks noGrp="1"/>
          </p:cNvSpPr>
          <p:nvPr>
            <p:ph type="sldNum" sz="quarter" idx="40"/>
          </p:nvPr>
        </p:nvSpPr>
        <p:spPr/>
        <p:txBody>
          <a:bodyPr>
            <a:noAutofit/>
          </a:bodyPr>
          <a:lstStyle>
            <a:lvl1pPr>
              <a:defRPr>
                <a:solidFill>
                  <a:schemeClr val="accent6"/>
                </a:solidFill>
              </a:defRPr>
            </a:lvl1pPr>
          </a:lstStyle>
          <a:p>
            <a:fld id="{47FEACEE-25B4-4A2D-B147-27296E36371D}" type="slidenum">
              <a:rPr lang="en-US" altLang="zh-CN" smtClean="0"/>
              <a:pPr/>
              <a:t>‹#›</a:t>
            </a:fld>
            <a:endParaRPr lang="en-US" altLang="zh-CN" dirty="0"/>
          </a:p>
        </p:txBody>
      </p:sp>
    </p:spTree>
    <p:extLst>
      <p:ext uri="{BB962C8B-B14F-4D97-AF65-F5344CB8AC3E}">
        <p14:creationId xmlns:p14="http://schemas.microsoft.com/office/powerpoint/2010/main" val="26621137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8" name="Content Placeholder 47">
            <a:extLst>
              <a:ext uri="{FF2B5EF4-FFF2-40B4-BE49-F238E27FC236}">
                <a16:creationId xmlns:a16="http://schemas.microsoft.com/office/drawing/2014/main" id="{3EDD8D3E-653B-4A9E-9868-3B013A65FE9F}"/>
              </a:ext>
            </a:extLst>
          </p:cNvPr>
          <p:cNvSpPr>
            <a:spLocks noGrp="1"/>
          </p:cNvSpPr>
          <p:nvPr>
            <p:ph type="pic" sz="quarter" idx="48"/>
          </p:nvPr>
        </p:nvSpPr>
        <p:spPr>
          <a:xfrm>
            <a:off x="7493157" y="529148"/>
            <a:ext cx="4248873" cy="4731130"/>
          </a:xfrm>
          <a:custGeom>
            <a:avLst/>
            <a:gdLst>
              <a:gd name="connsiteX0" fmla="*/ 0 w 4816475"/>
              <a:gd name="connsiteY0" fmla="*/ 2407444 h 4814888"/>
              <a:gd name="connsiteX1" fmla="*/ 1203722 w 4816475"/>
              <a:gd name="connsiteY1" fmla="*/ 1 h 4814888"/>
              <a:gd name="connsiteX2" fmla="*/ 3612753 w 4816475"/>
              <a:gd name="connsiteY2" fmla="*/ 1 h 4814888"/>
              <a:gd name="connsiteX3" fmla="*/ 4816475 w 4816475"/>
              <a:gd name="connsiteY3" fmla="*/ 2407444 h 4814888"/>
              <a:gd name="connsiteX4" fmla="*/ 3612753 w 4816475"/>
              <a:gd name="connsiteY4" fmla="*/ 4814887 h 4814888"/>
              <a:gd name="connsiteX5" fmla="*/ 1203722 w 4816475"/>
              <a:gd name="connsiteY5" fmla="*/ 4814887 h 4814888"/>
              <a:gd name="connsiteX6" fmla="*/ 0 w 4816475"/>
              <a:gd name="connsiteY6" fmla="*/ 2407444 h 4814888"/>
              <a:gd name="connsiteX0" fmla="*/ 0 w 4816475"/>
              <a:gd name="connsiteY0" fmla="*/ 2407443 h 4814886"/>
              <a:gd name="connsiteX1" fmla="*/ 2199402 w 4816475"/>
              <a:gd name="connsiteY1" fmla="*/ 243840 h 4814886"/>
              <a:gd name="connsiteX2" fmla="*/ 3612753 w 4816475"/>
              <a:gd name="connsiteY2" fmla="*/ 0 h 4814886"/>
              <a:gd name="connsiteX3" fmla="*/ 4816475 w 4816475"/>
              <a:gd name="connsiteY3" fmla="*/ 2407443 h 4814886"/>
              <a:gd name="connsiteX4" fmla="*/ 3612753 w 4816475"/>
              <a:gd name="connsiteY4" fmla="*/ 4814886 h 4814886"/>
              <a:gd name="connsiteX5" fmla="*/ 1203722 w 4816475"/>
              <a:gd name="connsiteY5" fmla="*/ 4814886 h 4814886"/>
              <a:gd name="connsiteX6" fmla="*/ 0 w 4816475"/>
              <a:gd name="connsiteY6" fmla="*/ 2407443 h 4814886"/>
              <a:gd name="connsiteX0" fmla="*/ 0 w 4816475"/>
              <a:gd name="connsiteY0" fmla="*/ 2163603 h 4571046"/>
              <a:gd name="connsiteX1" fmla="*/ 2199402 w 4816475"/>
              <a:gd name="connsiteY1" fmla="*/ 0 h 4571046"/>
              <a:gd name="connsiteX2" fmla="*/ 4608433 w 4816475"/>
              <a:gd name="connsiteY2" fmla="*/ 721360 h 4571046"/>
              <a:gd name="connsiteX3" fmla="*/ 4816475 w 4816475"/>
              <a:gd name="connsiteY3" fmla="*/ 2163603 h 4571046"/>
              <a:gd name="connsiteX4" fmla="*/ 3612753 w 4816475"/>
              <a:gd name="connsiteY4" fmla="*/ 4571046 h 4571046"/>
              <a:gd name="connsiteX5" fmla="*/ 1203722 w 4816475"/>
              <a:gd name="connsiteY5" fmla="*/ 4571046 h 4571046"/>
              <a:gd name="connsiteX6" fmla="*/ 0 w 4816475"/>
              <a:gd name="connsiteY6" fmla="*/ 2163603 h 4571046"/>
              <a:gd name="connsiteX0" fmla="*/ 0 w 4958715"/>
              <a:gd name="connsiteY0" fmla="*/ 2163603 h 4571046"/>
              <a:gd name="connsiteX1" fmla="*/ 2199402 w 4958715"/>
              <a:gd name="connsiteY1" fmla="*/ 0 h 4571046"/>
              <a:gd name="connsiteX2" fmla="*/ 4608433 w 4958715"/>
              <a:gd name="connsiteY2" fmla="*/ 721360 h 4571046"/>
              <a:gd name="connsiteX3" fmla="*/ 4958715 w 4958715"/>
              <a:gd name="connsiteY3" fmla="*/ 2803683 h 4571046"/>
              <a:gd name="connsiteX4" fmla="*/ 3612753 w 4958715"/>
              <a:gd name="connsiteY4" fmla="*/ 4571046 h 4571046"/>
              <a:gd name="connsiteX5" fmla="*/ 1203722 w 4958715"/>
              <a:gd name="connsiteY5" fmla="*/ 4571046 h 4571046"/>
              <a:gd name="connsiteX6" fmla="*/ 0 w 4958715"/>
              <a:gd name="connsiteY6" fmla="*/ 2163603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1161050 w 4916043"/>
              <a:gd name="connsiteY5" fmla="*/ 4571046 h 4571046"/>
              <a:gd name="connsiteX6" fmla="*/ 0 w 4916043"/>
              <a:gd name="connsiteY6" fmla="*/ 1273587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21098 w 4916043"/>
              <a:gd name="connsiteY5" fmla="*/ 3815142 h 4571046"/>
              <a:gd name="connsiteX6" fmla="*/ 0 w 4916043"/>
              <a:gd name="connsiteY6" fmla="*/ 1273587 h 4571046"/>
              <a:gd name="connsiteX0" fmla="*/ 0 w 4916043"/>
              <a:gd name="connsiteY0" fmla="*/ 1273587 h 5066346"/>
              <a:gd name="connsiteX1" fmla="*/ 2156730 w 4916043"/>
              <a:gd name="connsiteY1" fmla="*/ 0 h 5066346"/>
              <a:gd name="connsiteX2" fmla="*/ 4565761 w 4916043"/>
              <a:gd name="connsiteY2" fmla="*/ 721360 h 5066346"/>
              <a:gd name="connsiteX3" fmla="*/ 4916043 w 4916043"/>
              <a:gd name="connsiteY3" fmla="*/ 2803683 h 5066346"/>
              <a:gd name="connsiteX4" fmla="*/ 2236581 w 4916043"/>
              <a:gd name="connsiteY4" fmla="*/ 5066346 h 5066346"/>
              <a:gd name="connsiteX5" fmla="*/ 21098 w 4916043"/>
              <a:gd name="connsiteY5" fmla="*/ 3815142 h 5066346"/>
              <a:gd name="connsiteX6" fmla="*/ 0 w 4916043"/>
              <a:gd name="connsiteY6" fmla="*/ 1273587 h 5066346"/>
              <a:gd name="connsiteX0" fmla="*/ 0 w 4565761"/>
              <a:gd name="connsiteY0" fmla="*/ 1273587 h 5066346"/>
              <a:gd name="connsiteX1" fmla="*/ 2156730 w 4565761"/>
              <a:gd name="connsiteY1" fmla="*/ 0 h 5066346"/>
              <a:gd name="connsiteX2" fmla="*/ 4565761 w 4565761"/>
              <a:gd name="connsiteY2" fmla="*/ 721360 h 5066346"/>
              <a:gd name="connsiteX3" fmla="*/ 4405503 w 4565761"/>
              <a:gd name="connsiteY3" fmla="*/ 3801903 h 5066346"/>
              <a:gd name="connsiteX4" fmla="*/ 2236581 w 4565761"/>
              <a:gd name="connsiteY4" fmla="*/ 5066346 h 5066346"/>
              <a:gd name="connsiteX5" fmla="*/ 21098 w 4565761"/>
              <a:gd name="connsiteY5" fmla="*/ 3815142 h 5066346"/>
              <a:gd name="connsiteX6" fmla="*/ 0 w 4565761"/>
              <a:gd name="connsiteY6" fmla="*/ 1273587 h 5066346"/>
              <a:gd name="connsiteX0" fmla="*/ 0 w 4405503"/>
              <a:gd name="connsiteY0" fmla="*/ 1273587 h 5066346"/>
              <a:gd name="connsiteX1" fmla="*/ 2156730 w 4405503"/>
              <a:gd name="connsiteY1" fmla="*/ 0 h 5066346"/>
              <a:gd name="connsiteX2" fmla="*/ 4398121 w 4405503"/>
              <a:gd name="connsiteY2" fmla="*/ 1277620 h 5066346"/>
              <a:gd name="connsiteX3" fmla="*/ 4405503 w 4405503"/>
              <a:gd name="connsiteY3" fmla="*/ 3801903 h 5066346"/>
              <a:gd name="connsiteX4" fmla="*/ 2236581 w 4405503"/>
              <a:gd name="connsiteY4" fmla="*/ 5066346 h 5066346"/>
              <a:gd name="connsiteX5" fmla="*/ 21098 w 4405503"/>
              <a:gd name="connsiteY5" fmla="*/ 3815142 h 5066346"/>
              <a:gd name="connsiteX6" fmla="*/ 0 w 4405503"/>
              <a:gd name="connsiteY6" fmla="*/ 1273587 h 506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5503" h="5066346">
                <a:moveTo>
                  <a:pt x="0" y="1273587"/>
                </a:moveTo>
                <a:lnTo>
                  <a:pt x="2156730" y="0"/>
                </a:lnTo>
                <a:lnTo>
                  <a:pt x="4398121" y="1277620"/>
                </a:lnTo>
                <a:cubicBezTo>
                  <a:pt x="4400582" y="2119048"/>
                  <a:pt x="4403042" y="2960475"/>
                  <a:pt x="4405503" y="3801903"/>
                </a:cubicBezTo>
                <a:lnTo>
                  <a:pt x="2236581" y="5066346"/>
                </a:lnTo>
                <a:lnTo>
                  <a:pt x="21098" y="3815142"/>
                </a:lnTo>
                <a:lnTo>
                  <a:pt x="0" y="1273587"/>
                </a:lnTo>
                <a:close/>
              </a:path>
            </a:pathLst>
          </a:custGeom>
          <a:ln w="19050">
            <a:noFill/>
          </a:ln>
        </p:spPr>
        <p:txBody>
          <a:bodyPr anchor="ctr">
            <a:noAutofit/>
          </a:bodyPr>
          <a:lstStyle>
            <a:lvl1pPr marL="0" indent="0" algn="ctr">
              <a:buNone/>
              <a:defRPr>
                <a:solidFill>
                  <a:schemeClr val="accent6"/>
                </a:solidFill>
              </a:defRPr>
            </a:lvl1pPr>
          </a:lstStyle>
          <a:p>
            <a:r>
              <a:rPr lang="en-US" altLang="zh-CN"/>
              <a:t>Click icon to add picture</a:t>
            </a:r>
            <a:endParaRPr lang="zh-CN" altLang="en-US"/>
          </a:p>
        </p:txBody>
      </p:sp>
      <p:sp>
        <p:nvSpPr>
          <p:cNvPr id="18" name="Content Placeholder 47">
            <a:extLst>
              <a:ext uri="{FF2B5EF4-FFF2-40B4-BE49-F238E27FC236}">
                <a16:creationId xmlns:a16="http://schemas.microsoft.com/office/drawing/2014/main" id="{DD4E6A9F-7400-917B-6A6B-6BAB445E85FA}"/>
              </a:ext>
            </a:extLst>
          </p:cNvPr>
          <p:cNvSpPr>
            <a:spLocks noGrp="1"/>
          </p:cNvSpPr>
          <p:nvPr>
            <p:ph type="body" sz="quarter" idx="28" hasCustomPrompt="1"/>
          </p:nvPr>
        </p:nvSpPr>
        <p:spPr>
          <a:xfrm>
            <a:off x="517427" y="3253120"/>
            <a:ext cx="4959822" cy="2007158"/>
          </a:xfrm>
          <a:prstGeom prst="rect">
            <a:avLst/>
          </a:prstGeom>
        </p:spPr>
        <p:txBody>
          <a:bodyPr>
            <a:noAutofit/>
          </a:bodyPr>
          <a:lstStyle>
            <a:lvl1pPr marL="0" indent="0">
              <a:lnSpc>
                <a:spcPct val="100000"/>
              </a:lnSpc>
              <a:buNone/>
              <a:defRPr sz="1500" b="0">
                <a:solidFill>
                  <a:schemeClr val="accent6"/>
                </a:solidFill>
                <a:latin typeface="+mn-lt"/>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19" name="Freeform: Shape 25">
            <a:extLst>
              <a:ext uri="{FF2B5EF4-FFF2-40B4-BE49-F238E27FC236}">
                <a16:creationId xmlns:a16="http://schemas.microsoft.com/office/drawing/2014/main" id="{D7BBD3E8-D5DD-C21F-3792-4880373CCDCC}"/>
              </a:ext>
            </a:extLst>
          </p:cNvPr>
          <p:cNvSpPr/>
          <p:nvPr userDrawn="1"/>
        </p:nvSpPr>
        <p:spPr>
          <a:xfrm flipH="1">
            <a:off x="7400972" y="4508725"/>
            <a:ext cx="1347680" cy="1581179"/>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noFill/>
          <a:ln w="190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chemeClr val="accent6"/>
              </a:solidFill>
            </a:endParaRPr>
          </a:p>
        </p:txBody>
      </p:sp>
      <p:sp>
        <p:nvSpPr>
          <p:cNvPr id="20" name="Freeform: Shape 11">
            <a:extLst>
              <a:ext uri="{FF2B5EF4-FFF2-40B4-BE49-F238E27FC236}">
                <a16:creationId xmlns:a16="http://schemas.microsoft.com/office/drawing/2014/main" id="{FC461D80-0CAC-62E5-726A-63B48BEF3F25}"/>
              </a:ext>
            </a:extLst>
          </p:cNvPr>
          <p:cNvSpPr/>
          <p:nvPr userDrawn="1"/>
        </p:nvSpPr>
        <p:spPr>
          <a:xfrm>
            <a:off x="6521016" y="4772906"/>
            <a:ext cx="663381" cy="758922"/>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8682" h="5032188">
                <a:moveTo>
                  <a:pt x="2187388" y="0"/>
                </a:moveTo>
                <a:lnTo>
                  <a:pt x="4386729" y="1261035"/>
                </a:lnTo>
                <a:cubicBezTo>
                  <a:pt x="4390713" y="2103718"/>
                  <a:pt x="4394698" y="2946400"/>
                  <a:pt x="4398682" y="3789083"/>
                </a:cubicBezTo>
                <a:lnTo>
                  <a:pt x="2193365" y="5032188"/>
                </a:lnTo>
                <a:lnTo>
                  <a:pt x="0" y="3783106"/>
                </a:lnTo>
                <a:lnTo>
                  <a:pt x="0" y="1267012"/>
                </a:lnTo>
                <a:lnTo>
                  <a:pt x="2187388" y="0"/>
                </a:lnTo>
                <a:close/>
              </a:path>
            </a:pathLst>
          </a:custGeom>
          <a:solidFill>
            <a:schemeClr val="accent6">
              <a:lumMod val="10000"/>
              <a:lumOff val="90000"/>
            </a:schemeClr>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accent6"/>
              </a:solidFill>
              <a:effectLst/>
              <a:uLnTx/>
              <a:uFillTx/>
              <a:latin typeface="Posterama Text SemiBold"/>
              <a:ea typeface="+mn-ea"/>
              <a:cs typeface="+mn-cs"/>
            </a:endParaRPr>
          </a:p>
        </p:txBody>
      </p:sp>
      <p:sp>
        <p:nvSpPr>
          <p:cNvPr id="3" name="Title 2">
            <a:extLst>
              <a:ext uri="{FF2B5EF4-FFF2-40B4-BE49-F238E27FC236}">
                <a16:creationId xmlns:a16="http://schemas.microsoft.com/office/drawing/2014/main" id="{D4944167-AFE9-AE61-AF44-B9AEE24D17D8}"/>
              </a:ext>
            </a:extLst>
          </p:cNvPr>
          <p:cNvSpPr>
            <a:spLocks noGrp="1"/>
          </p:cNvSpPr>
          <p:nvPr>
            <p:ph type="title"/>
          </p:nvPr>
        </p:nvSpPr>
        <p:spPr>
          <a:xfrm>
            <a:off x="517427" y="2497488"/>
            <a:ext cx="9823998" cy="1325563"/>
          </a:xfrm>
        </p:spPr>
        <p:txBody>
          <a:bodyPr anchor="t">
            <a:noAutofit/>
          </a:bodyPr>
          <a:lstStyle>
            <a:lvl1pPr>
              <a:defRPr>
                <a:solidFill>
                  <a:schemeClr val="accent6"/>
                </a:solidFill>
              </a:defRPr>
            </a:lvl1pPr>
          </a:lstStyle>
          <a:p>
            <a:r>
              <a:rPr lang="en-US"/>
              <a:t>Click to edit Master title style</a:t>
            </a:r>
            <a:endParaRPr lang="en-US" dirty="0"/>
          </a:p>
        </p:txBody>
      </p:sp>
      <p:sp>
        <p:nvSpPr>
          <p:cNvPr id="2" name="Footer Placeholder 1">
            <a:extLst>
              <a:ext uri="{FF2B5EF4-FFF2-40B4-BE49-F238E27FC236}">
                <a16:creationId xmlns:a16="http://schemas.microsoft.com/office/drawing/2014/main" id="{47268D53-92DA-7335-4DAB-83485CAF3FE9}"/>
              </a:ext>
            </a:extLst>
          </p:cNvPr>
          <p:cNvSpPr>
            <a:spLocks noGrp="1"/>
          </p:cNvSpPr>
          <p:nvPr>
            <p:ph type="ftr" sz="quarter" idx="49"/>
          </p:nvPr>
        </p:nvSpPr>
        <p:spPr/>
        <p:txBody>
          <a:bodyPr>
            <a:noAutofit/>
          </a:bodyPr>
          <a:lstStyle>
            <a:lvl1pPr>
              <a:defRPr>
                <a:solidFill>
                  <a:schemeClr val="accent6"/>
                </a:solidFill>
              </a:defRPr>
            </a:lvl1pPr>
          </a:lstStyle>
          <a:p>
            <a:r>
              <a:rPr lang="en-US"/>
              <a:t>Presentation title</a:t>
            </a:r>
            <a:endParaRPr lang="en-US" dirty="0"/>
          </a:p>
        </p:txBody>
      </p:sp>
      <p:sp>
        <p:nvSpPr>
          <p:cNvPr id="6" name="Slide Number Placeholder 5">
            <a:extLst>
              <a:ext uri="{FF2B5EF4-FFF2-40B4-BE49-F238E27FC236}">
                <a16:creationId xmlns:a16="http://schemas.microsoft.com/office/drawing/2014/main" id="{9F9FCB16-3643-AB04-D20E-A14FFE07F67C}"/>
              </a:ext>
            </a:extLst>
          </p:cNvPr>
          <p:cNvSpPr>
            <a:spLocks noGrp="1"/>
          </p:cNvSpPr>
          <p:nvPr>
            <p:ph type="sldNum" sz="quarter" idx="50"/>
          </p:nvPr>
        </p:nvSpPr>
        <p:spPr/>
        <p:txBody>
          <a:bodyPr>
            <a:noAutofit/>
          </a:bodyPr>
          <a:lstStyle>
            <a:lvl1pPr>
              <a:defRPr>
                <a:solidFill>
                  <a:schemeClr val="accent6"/>
                </a:solidFill>
              </a:defRPr>
            </a:lvl1pPr>
          </a:lstStyle>
          <a:p>
            <a:fld id="{47FEACEE-25B4-4A2D-B147-27296E36371D}" type="slidenum">
              <a:rPr lang="en-US" altLang="zh-CN" smtClean="0"/>
              <a:pPr/>
              <a:t>‹#›</a:t>
            </a:fld>
            <a:endParaRPr lang="en-US" altLang="zh-CN" dirty="0"/>
          </a:p>
        </p:txBody>
      </p:sp>
    </p:spTree>
    <p:extLst>
      <p:ext uri="{BB962C8B-B14F-4D97-AF65-F5344CB8AC3E}">
        <p14:creationId xmlns:p14="http://schemas.microsoft.com/office/powerpoint/2010/main" val="32132766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sp>
        <p:nvSpPr>
          <p:cNvPr id="47" name="Freeform 46">
            <a:extLst>
              <a:ext uri="{FF2B5EF4-FFF2-40B4-BE49-F238E27FC236}">
                <a16:creationId xmlns:a16="http://schemas.microsoft.com/office/drawing/2014/main" id="{39B50CEE-D9F9-B5CD-C274-BEAA5EAB37E3}"/>
              </a:ext>
            </a:extLst>
          </p:cNvPr>
          <p:cNvSpPr/>
          <p:nvPr userDrawn="1"/>
        </p:nvSpPr>
        <p:spPr>
          <a:xfrm>
            <a:off x="410352" y="12435"/>
            <a:ext cx="1455521" cy="1019127"/>
          </a:xfrm>
          <a:custGeom>
            <a:avLst/>
            <a:gdLst>
              <a:gd name="connsiteX0" fmla="*/ 219223 w 1455521"/>
              <a:gd name="connsiteY0" fmla="*/ 0 h 1019127"/>
              <a:gd name="connsiteX1" fmla="*/ 1236298 w 1455521"/>
              <a:gd name="connsiteY1" fmla="*/ 0 h 1019127"/>
              <a:gd name="connsiteX2" fmla="*/ 1455521 w 1455521"/>
              <a:gd name="connsiteY2" fmla="*/ 385779 h 1019127"/>
              <a:gd name="connsiteX3" fmla="*/ 1095615 w 1455521"/>
              <a:gd name="connsiteY3" fmla="*/ 1019127 h 1019127"/>
              <a:gd name="connsiteX4" fmla="*/ 359906 w 1455521"/>
              <a:gd name="connsiteY4" fmla="*/ 1019127 h 1019127"/>
              <a:gd name="connsiteX5" fmla="*/ 0 w 1455521"/>
              <a:gd name="connsiteY5" fmla="*/ 385779 h 101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5521" h="1019127">
                <a:moveTo>
                  <a:pt x="219223" y="0"/>
                </a:moveTo>
                <a:lnTo>
                  <a:pt x="1236298" y="0"/>
                </a:lnTo>
                <a:lnTo>
                  <a:pt x="1455521" y="385779"/>
                </a:lnTo>
                <a:lnTo>
                  <a:pt x="1095615" y="1019127"/>
                </a:lnTo>
                <a:lnTo>
                  <a:pt x="359906" y="1019127"/>
                </a:lnTo>
                <a:lnTo>
                  <a:pt x="0" y="385779"/>
                </a:lnTo>
                <a:close/>
              </a:path>
            </a:pathLst>
          </a:custGeom>
          <a:solidFill>
            <a:schemeClr val="accent6">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accent6"/>
              </a:solidFill>
            </a:endParaRPr>
          </a:p>
        </p:txBody>
      </p:sp>
      <p:sp>
        <p:nvSpPr>
          <p:cNvPr id="9" name="Hexagon 15">
            <a:extLst>
              <a:ext uri="{FF2B5EF4-FFF2-40B4-BE49-F238E27FC236}">
                <a16:creationId xmlns:a16="http://schemas.microsoft.com/office/drawing/2014/main" id="{93831F6E-A0DA-46E5-AF13-ED5D9ABF108D}"/>
              </a:ext>
            </a:extLst>
          </p:cNvPr>
          <p:cNvSpPr/>
          <p:nvPr userDrawn="1"/>
        </p:nvSpPr>
        <p:spPr>
          <a:xfrm>
            <a:off x="1579486" y="450004"/>
            <a:ext cx="1455521" cy="1266696"/>
          </a:xfrm>
          <a:prstGeom prst="hexagon">
            <a:avLst>
              <a:gd name="adj" fmla="val 28413"/>
              <a:gd name="vf" fmla="val 11547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chemeClr val="accent6"/>
              </a:solidFill>
            </a:endParaRPr>
          </a:p>
        </p:txBody>
      </p:sp>
      <p:sp>
        <p:nvSpPr>
          <p:cNvPr id="10" name="Hexagon 17">
            <a:extLst>
              <a:ext uri="{FF2B5EF4-FFF2-40B4-BE49-F238E27FC236}">
                <a16:creationId xmlns:a16="http://schemas.microsoft.com/office/drawing/2014/main" id="{18B06ECC-5FA7-4ACA-86BF-694240D0C05B}"/>
              </a:ext>
            </a:extLst>
          </p:cNvPr>
          <p:cNvSpPr/>
          <p:nvPr userDrawn="1"/>
        </p:nvSpPr>
        <p:spPr>
          <a:xfrm>
            <a:off x="412218" y="1136470"/>
            <a:ext cx="1455521" cy="1266696"/>
          </a:xfrm>
          <a:prstGeom prst="hexagon">
            <a:avLst>
              <a:gd name="adj" fmla="val 28413"/>
              <a:gd name="vf" fmla="val 11547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chemeClr val="accent6"/>
              </a:solidFill>
            </a:endParaRPr>
          </a:p>
        </p:txBody>
      </p:sp>
      <p:sp>
        <p:nvSpPr>
          <p:cNvPr id="11" name="Hexagon 19">
            <a:extLst>
              <a:ext uri="{FF2B5EF4-FFF2-40B4-BE49-F238E27FC236}">
                <a16:creationId xmlns:a16="http://schemas.microsoft.com/office/drawing/2014/main" id="{089AA305-8FFC-46A5-B806-D5D78320D0CD}"/>
              </a:ext>
            </a:extLst>
          </p:cNvPr>
          <p:cNvSpPr/>
          <p:nvPr userDrawn="1"/>
        </p:nvSpPr>
        <p:spPr>
          <a:xfrm>
            <a:off x="1580070" y="1812437"/>
            <a:ext cx="1455521" cy="1266696"/>
          </a:xfrm>
          <a:prstGeom prst="hexagon">
            <a:avLst>
              <a:gd name="adj" fmla="val 28413"/>
              <a:gd name="vf" fmla="val 11547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chemeClr val="accent6"/>
              </a:solidFill>
            </a:endParaRPr>
          </a:p>
        </p:txBody>
      </p:sp>
      <p:sp>
        <p:nvSpPr>
          <p:cNvPr id="12" name="Hexagon 21">
            <a:extLst>
              <a:ext uri="{FF2B5EF4-FFF2-40B4-BE49-F238E27FC236}">
                <a16:creationId xmlns:a16="http://schemas.microsoft.com/office/drawing/2014/main" id="{DB2D65ED-32BC-44B2-92F3-E16717051CA1}"/>
              </a:ext>
            </a:extLst>
          </p:cNvPr>
          <p:cNvSpPr/>
          <p:nvPr userDrawn="1"/>
        </p:nvSpPr>
        <p:spPr>
          <a:xfrm>
            <a:off x="3953772" y="4582171"/>
            <a:ext cx="1455521" cy="1266696"/>
          </a:xfrm>
          <a:prstGeom prst="hexagon">
            <a:avLst>
              <a:gd name="adj" fmla="val 28413"/>
              <a:gd name="vf" fmla="val 11547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chemeClr val="accent6"/>
              </a:solidFill>
            </a:endParaRPr>
          </a:p>
        </p:txBody>
      </p:sp>
      <p:sp>
        <p:nvSpPr>
          <p:cNvPr id="44" name="Freeform 43">
            <a:extLst>
              <a:ext uri="{FF2B5EF4-FFF2-40B4-BE49-F238E27FC236}">
                <a16:creationId xmlns:a16="http://schemas.microsoft.com/office/drawing/2014/main" id="{6100186E-95B0-AB29-6F1D-DBFBAA566DB2}"/>
              </a:ext>
            </a:extLst>
          </p:cNvPr>
          <p:cNvSpPr/>
          <p:nvPr userDrawn="1"/>
        </p:nvSpPr>
        <p:spPr>
          <a:xfrm>
            <a:off x="3955762" y="5952136"/>
            <a:ext cx="1455521" cy="932559"/>
          </a:xfrm>
          <a:custGeom>
            <a:avLst/>
            <a:gdLst>
              <a:gd name="connsiteX0" fmla="*/ 359906 w 1455521"/>
              <a:gd name="connsiteY0" fmla="*/ 0 h 932559"/>
              <a:gd name="connsiteX1" fmla="*/ 1095615 w 1455521"/>
              <a:gd name="connsiteY1" fmla="*/ 0 h 932559"/>
              <a:gd name="connsiteX2" fmla="*/ 1455521 w 1455521"/>
              <a:gd name="connsiteY2" fmla="*/ 633348 h 932559"/>
              <a:gd name="connsiteX3" fmla="*/ 1285492 w 1455521"/>
              <a:gd name="connsiteY3" fmla="*/ 932559 h 932559"/>
              <a:gd name="connsiteX4" fmla="*/ 170030 w 1455521"/>
              <a:gd name="connsiteY4" fmla="*/ 932559 h 932559"/>
              <a:gd name="connsiteX5" fmla="*/ 0 w 1455521"/>
              <a:gd name="connsiteY5" fmla="*/ 633348 h 932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5521" h="932559">
                <a:moveTo>
                  <a:pt x="359906" y="0"/>
                </a:moveTo>
                <a:lnTo>
                  <a:pt x="1095615" y="0"/>
                </a:lnTo>
                <a:lnTo>
                  <a:pt x="1455521" y="633348"/>
                </a:lnTo>
                <a:lnTo>
                  <a:pt x="1285492" y="932559"/>
                </a:lnTo>
                <a:lnTo>
                  <a:pt x="170030" y="932559"/>
                </a:lnTo>
                <a:lnTo>
                  <a:pt x="0" y="633348"/>
                </a:lnTo>
                <a:close/>
              </a:path>
            </a:pathLst>
          </a:cu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accent6"/>
              </a:solidFill>
            </a:endParaRPr>
          </a:p>
        </p:txBody>
      </p:sp>
      <p:sp>
        <p:nvSpPr>
          <p:cNvPr id="14" name="Hexagon 27">
            <a:extLst>
              <a:ext uri="{FF2B5EF4-FFF2-40B4-BE49-F238E27FC236}">
                <a16:creationId xmlns:a16="http://schemas.microsoft.com/office/drawing/2014/main" id="{5275D449-7441-440B-8584-96D25256F24D}"/>
              </a:ext>
            </a:extLst>
          </p:cNvPr>
          <p:cNvSpPr/>
          <p:nvPr userDrawn="1"/>
        </p:nvSpPr>
        <p:spPr>
          <a:xfrm>
            <a:off x="2783996" y="5245443"/>
            <a:ext cx="1455521" cy="1266696"/>
          </a:xfrm>
          <a:prstGeom prst="hexagon">
            <a:avLst>
              <a:gd name="adj" fmla="val 28413"/>
              <a:gd name="vf" fmla="val 11547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chemeClr val="accent6"/>
              </a:solidFill>
            </a:endParaRPr>
          </a:p>
        </p:txBody>
      </p:sp>
      <p:sp>
        <p:nvSpPr>
          <p:cNvPr id="15" name="Hexagon 28">
            <a:extLst>
              <a:ext uri="{FF2B5EF4-FFF2-40B4-BE49-F238E27FC236}">
                <a16:creationId xmlns:a16="http://schemas.microsoft.com/office/drawing/2014/main" id="{94CFCD79-F5CD-4175-96DE-1AC2E1999DB6}"/>
              </a:ext>
            </a:extLst>
          </p:cNvPr>
          <p:cNvSpPr/>
          <p:nvPr userDrawn="1"/>
        </p:nvSpPr>
        <p:spPr>
          <a:xfrm>
            <a:off x="2767144" y="3880620"/>
            <a:ext cx="1455521" cy="1266696"/>
          </a:xfrm>
          <a:prstGeom prst="hexagon">
            <a:avLst>
              <a:gd name="adj" fmla="val 28413"/>
              <a:gd name="vf" fmla="val 115470"/>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chemeClr val="accent6"/>
              </a:solidFill>
            </a:endParaRPr>
          </a:p>
        </p:txBody>
      </p:sp>
      <p:sp>
        <p:nvSpPr>
          <p:cNvPr id="43" name="Freeform 42">
            <a:extLst>
              <a:ext uri="{FF2B5EF4-FFF2-40B4-BE49-F238E27FC236}">
                <a16:creationId xmlns:a16="http://schemas.microsoft.com/office/drawing/2014/main" id="{C8667104-E096-23C3-4C2C-5277C2AF5C57}"/>
              </a:ext>
            </a:extLst>
          </p:cNvPr>
          <p:cNvSpPr/>
          <p:nvPr userDrawn="1"/>
        </p:nvSpPr>
        <p:spPr>
          <a:xfrm>
            <a:off x="3702" y="448131"/>
            <a:ext cx="678871" cy="1266696"/>
          </a:xfrm>
          <a:custGeom>
            <a:avLst/>
            <a:gdLst>
              <a:gd name="connsiteX0" fmla="*/ 0 w 678871"/>
              <a:gd name="connsiteY0" fmla="*/ 0 h 1266696"/>
              <a:gd name="connsiteX1" fmla="*/ 318965 w 678871"/>
              <a:gd name="connsiteY1" fmla="*/ 0 h 1266696"/>
              <a:gd name="connsiteX2" fmla="*/ 678871 w 678871"/>
              <a:gd name="connsiteY2" fmla="*/ 633348 h 1266696"/>
              <a:gd name="connsiteX3" fmla="*/ 318965 w 678871"/>
              <a:gd name="connsiteY3" fmla="*/ 1266696 h 1266696"/>
              <a:gd name="connsiteX4" fmla="*/ 0 w 678871"/>
              <a:gd name="connsiteY4" fmla="*/ 1266696 h 12666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871" h="1266696">
                <a:moveTo>
                  <a:pt x="0" y="0"/>
                </a:moveTo>
                <a:lnTo>
                  <a:pt x="318965" y="0"/>
                </a:lnTo>
                <a:lnTo>
                  <a:pt x="678871" y="633348"/>
                </a:lnTo>
                <a:lnTo>
                  <a:pt x="318965" y="1266696"/>
                </a:lnTo>
                <a:lnTo>
                  <a:pt x="0" y="1266696"/>
                </a:lnTo>
                <a:close/>
              </a:path>
            </a:pathLst>
          </a:cu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accent6"/>
              </a:solidFill>
            </a:endParaRPr>
          </a:p>
        </p:txBody>
      </p:sp>
      <p:sp>
        <p:nvSpPr>
          <p:cNvPr id="18" name="Hexagon 31">
            <a:extLst>
              <a:ext uri="{FF2B5EF4-FFF2-40B4-BE49-F238E27FC236}">
                <a16:creationId xmlns:a16="http://schemas.microsoft.com/office/drawing/2014/main" id="{61BB4AB0-7C5C-4697-A25B-0AFD8754AB52}"/>
              </a:ext>
            </a:extLst>
          </p:cNvPr>
          <p:cNvSpPr/>
          <p:nvPr userDrawn="1"/>
        </p:nvSpPr>
        <p:spPr>
          <a:xfrm>
            <a:off x="1580353" y="3182793"/>
            <a:ext cx="1455521" cy="1266696"/>
          </a:xfrm>
          <a:prstGeom prst="hexagon">
            <a:avLst>
              <a:gd name="adj" fmla="val 28413"/>
              <a:gd name="vf" fmla="val 115470"/>
            </a:avLst>
          </a:prstGeom>
          <a:noFill/>
          <a:ln w="190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chemeClr val="accent6"/>
              </a:solidFill>
            </a:endParaRPr>
          </a:p>
        </p:txBody>
      </p:sp>
      <p:sp>
        <p:nvSpPr>
          <p:cNvPr id="46" name="Freeform 45">
            <a:extLst>
              <a:ext uri="{FF2B5EF4-FFF2-40B4-BE49-F238E27FC236}">
                <a16:creationId xmlns:a16="http://schemas.microsoft.com/office/drawing/2014/main" id="{2363FF00-E570-D743-258E-E9FEF4F02A08}"/>
              </a:ext>
            </a:extLst>
          </p:cNvPr>
          <p:cNvSpPr/>
          <p:nvPr userDrawn="1"/>
        </p:nvSpPr>
        <p:spPr>
          <a:xfrm>
            <a:off x="6334981" y="5962237"/>
            <a:ext cx="1455521" cy="901561"/>
          </a:xfrm>
          <a:custGeom>
            <a:avLst/>
            <a:gdLst>
              <a:gd name="connsiteX0" fmla="*/ 359906 w 1455521"/>
              <a:gd name="connsiteY0" fmla="*/ 0 h 901561"/>
              <a:gd name="connsiteX1" fmla="*/ 1095615 w 1455521"/>
              <a:gd name="connsiteY1" fmla="*/ 0 h 901561"/>
              <a:gd name="connsiteX2" fmla="*/ 1455521 w 1455521"/>
              <a:gd name="connsiteY2" fmla="*/ 633348 h 901561"/>
              <a:gd name="connsiteX3" fmla="*/ 1303107 w 1455521"/>
              <a:gd name="connsiteY3" fmla="*/ 901561 h 901561"/>
              <a:gd name="connsiteX4" fmla="*/ 152415 w 1455521"/>
              <a:gd name="connsiteY4" fmla="*/ 901561 h 901561"/>
              <a:gd name="connsiteX5" fmla="*/ 0 w 1455521"/>
              <a:gd name="connsiteY5" fmla="*/ 633348 h 901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5521" h="901561">
                <a:moveTo>
                  <a:pt x="359906" y="0"/>
                </a:moveTo>
                <a:lnTo>
                  <a:pt x="1095615" y="0"/>
                </a:lnTo>
                <a:lnTo>
                  <a:pt x="1455521" y="633348"/>
                </a:lnTo>
                <a:lnTo>
                  <a:pt x="1303107" y="901561"/>
                </a:lnTo>
                <a:lnTo>
                  <a:pt x="152415" y="901561"/>
                </a:lnTo>
                <a:lnTo>
                  <a:pt x="0" y="633348"/>
                </a:lnTo>
                <a:close/>
              </a:path>
            </a:pathLst>
          </a:cu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accent6"/>
              </a:solidFill>
            </a:endParaRPr>
          </a:p>
        </p:txBody>
      </p:sp>
      <p:sp>
        <p:nvSpPr>
          <p:cNvPr id="28" name="Content Placeholder 47">
            <a:extLst>
              <a:ext uri="{FF2B5EF4-FFF2-40B4-BE49-F238E27FC236}">
                <a16:creationId xmlns:a16="http://schemas.microsoft.com/office/drawing/2014/main" id="{073CD90F-1E45-47EC-B558-D5F638F5FE6F}"/>
              </a:ext>
            </a:extLst>
          </p:cNvPr>
          <p:cNvSpPr>
            <a:spLocks noGrp="1"/>
          </p:cNvSpPr>
          <p:nvPr>
            <p:ph type="pic" sz="quarter" idx="48"/>
          </p:nvPr>
        </p:nvSpPr>
        <p:spPr>
          <a:xfrm>
            <a:off x="2754948" y="2502098"/>
            <a:ext cx="1465840" cy="1289394"/>
          </a:xfrm>
          <a:prstGeom prst="hexagon">
            <a:avLst>
              <a:gd name="adj" fmla="val 28349"/>
              <a:gd name="vf" fmla="val 115470"/>
            </a:avLst>
          </a:prstGeom>
          <a:ln w="12700">
            <a:noFill/>
          </a:ln>
        </p:spPr>
        <p:txBody>
          <a:bodyPr>
            <a:noAutofit/>
          </a:bodyPr>
          <a:lstStyle>
            <a:lvl1pPr marL="0" indent="0" algn="l">
              <a:buFontTx/>
              <a:buNone/>
              <a:defRPr sz="1050">
                <a:solidFill>
                  <a:schemeClr val="accent6"/>
                </a:solidFill>
              </a:defRPr>
            </a:lvl1pPr>
          </a:lstStyle>
          <a:p>
            <a:r>
              <a:rPr lang="en-US" altLang="zh-CN"/>
              <a:t>Click icon to add picture</a:t>
            </a:r>
            <a:endParaRPr lang="en-US" altLang="zh-CN" dirty="0"/>
          </a:p>
        </p:txBody>
      </p:sp>
      <p:sp>
        <p:nvSpPr>
          <p:cNvPr id="29" name="Content Placeholder 47">
            <a:extLst>
              <a:ext uri="{FF2B5EF4-FFF2-40B4-BE49-F238E27FC236}">
                <a16:creationId xmlns:a16="http://schemas.microsoft.com/office/drawing/2014/main" id="{9A501203-35D0-41A5-A2A4-9F05FAB495C4}"/>
              </a:ext>
            </a:extLst>
          </p:cNvPr>
          <p:cNvSpPr>
            <a:spLocks noGrp="1"/>
          </p:cNvSpPr>
          <p:nvPr>
            <p:ph type="pic" sz="quarter" idx="49"/>
          </p:nvPr>
        </p:nvSpPr>
        <p:spPr>
          <a:xfrm>
            <a:off x="391110" y="2493385"/>
            <a:ext cx="1465840" cy="1289394"/>
          </a:xfrm>
          <a:prstGeom prst="hexagon">
            <a:avLst>
              <a:gd name="adj" fmla="val 28349"/>
              <a:gd name="vf" fmla="val 115470"/>
            </a:avLst>
          </a:prstGeom>
          <a:ln>
            <a:noFill/>
          </a:ln>
        </p:spPr>
        <p:txBody>
          <a:bodyPr>
            <a:noAutofit/>
          </a:bodyPr>
          <a:lstStyle>
            <a:lvl1pPr marL="0" indent="0" algn="l">
              <a:buFontTx/>
              <a:buNone/>
              <a:defRPr sz="1050">
                <a:solidFill>
                  <a:schemeClr val="accent6"/>
                </a:solidFill>
              </a:defRPr>
            </a:lvl1pPr>
          </a:lstStyle>
          <a:p>
            <a:r>
              <a:rPr lang="en-US" altLang="zh-CN"/>
              <a:t>Click icon to add picture</a:t>
            </a:r>
            <a:endParaRPr lang="en-US" altLang="zh-CN" dirty="0"/>
          </a:p>
        </p:txBody>
      </p:sp>
      <p:sp>
        <p:nvSpPr>
          <p:cNvPr id="30" name="Content Placeholder 47">
            <a:extLst>
              <a:ext uri="{FF2B5EF4-FFF2-40B4-BE49-F238E27FC236}">
                <a16:creationId xmlns:a16="http://schemas.microsoft.com/office/drawing/2014/main" id="{1FA62038-8BB7-45FD-896E-34738A5578BD}"/>
              </a:ext>
            </a:extLst>
          </p:cNvPr>
          <p:cNvSpPr>
            <a:spLocks noGrp="1"/>
          </p:cNvSpPr>
          <p:nvPr>
            <p:ph type="pic" sz="quarter" idx="50"/>
          </p:nvPr>
        </p:nvSpPr>
        <p:spPr>
          <a:xfrm>
            <a:off x="5151412" y="5238680"/>
            <a:ext cx="1465840" cy="1289394"/>
          </a:xfrm>
          <a:prstGeom prst="hexagon">
            <a:avLst>
              <a:gd name="adj" fmla="val 28349"/>
              <a:gd name="vf" fmla="val 115470"/>
            </a:avLst>
          </a:prstGeom>
          <a:ln w="12700">
            <a:noFill/>
          </a:ln>
        </p:spPr>
        <p:txBody>
          <a:bodyPr>
            <a:noAutofit/>
          </a:bodyPr>
          <a:lstStyle>
            <a:lvl1pPr marL="0" indent="0" algn="l">
              <a:buFontTx/>
              <a:buNone/>
              <a:defRPr sz="1050">
                <a:solidFill>
                  <a:schemeClr val="accent6"/>
                </a:solidFill>
              </a:defRPr>
            </a:lvl1pPr>
          </a:lstStyle>
          <a:p>
            <a:r>
              <a:rPr lang="en-US" altLang="zh-CN"/>
              <a:t>Click icon to add picture</a:t>
            </a:r>
            <a:endParaRPr lang="en-US" altLang="zh-CN" dirty="0"/>
          </a:p>
        </p:txBody>
      </p:sp>
      <p:sp>
        <p:nvSpPr>
          <p:cNvPr id="31" name="Content Placeholder 47">
            <a:extLst>
              <a:ext uri="{FF2B5EF4-FFF2-40B4-BE49-F238E27FC236}">
                <a16:creationId xmlns:a16="http://schemas.microsoft.com/office/drawing/2014/main" id="{9A7E0EE6-5885-489B-81A9-65DBC0016938}"/>
              </a:ext>
            </a:extLst>
          </p:cNvPr>
          <p:cNvSpPr>
            <a:spLocks noGrp="1"/>
          </p:cNvSpPr>
          <p:nvPr>
            <p:ph type="pic" sz="quarter" idx="51"/>
          </p:nvPr>
        </p:nvSpPr>
        <p:spPr>
          <a:xfrm>
            <a:off x="3948599" y="3194928"/>
            <a:ext cx="1465840" cy="1289394"/>
          </a:xfrm>
          <a:prstGeom prst="hexagon">
            <a:avLst>
              <a:gd name="adj" fmla="val 28349"/>
              <a:gd name="vf" fmla="val 115470"/>
            </a:avLst>
          </a:prstGeom>
          <a:ln w="12700">
            <a:noFill/>
          </a:ln>
        </p:spPr>
        <p:txBody>
          <a:bodyPr>
            <a:noAutofit/>
          </a:bodyPr>
          <a:lstStyle>
            <a:lvl1pPr marL="0" indent="0" algn="l">
              <a:buFontTx/>
              <a:buNone/>
              <a:defRPr sz="1050">
                <a:solidFill>
                  <a:schemeClr val="accent6"/>
                </a:solidFill>
              </a:defRPr>
            </a:lvl1pPr>
          </a:lstStyle>
          <a:p>
            <a:r>
              <a:rPr lang="en-US" altLang="zh-CN"/>
              <a:t>Click icon to add picture</a:t>
            </a:r>
            <a:endParaRPr lang="en-US" altLang="zh-CN" dirty="0"/>
          </a:p>
        </p:txBody>
      </p:sp>
      <p:sp>
        <p:nvSpPr>
          <p:cNvPr id="21" name="Content Placeholder 47" descr="Click icon to add picture">
            <a:extLst>
              <a:ext uri="{FF2B5EF4-FFF2-40B4-BE49-F238E27FC236}">
                <a16:creationId xmlns:a16="http://schemas.microsoft.com/office/drawing/2014/main" id="{B7E46D91-6194-E279-CAE3-425E21FD4A83}"/>
              </a:ext>
            </a:extLst>
          </p:cNvPr>
          <p:cNvSpPr>
            <a:spLocks noGrp="1"/>
          </p:cNvSpPr>
          <p:nvPr>
            <p:ph type="body" sz="quarter" idx="27" hasCustomPrompt="1"/>
          </p:nvPr>
        </p:nvSpPr>
        <p:spPr>
          <a:xfrm>
            <a:off x="6096000" y="3093990"/>
            <a:ext cx="3034145" cy="1879791"/>
          </a:xfrm>
          <a:prstGeom prst="rect">
            <a:avLst/>
          </a:prstGeom>
        </p:spPr>
        <p:txBody>
          <a:bodyPr anchor="t">
            <a:noAutofit/>
          </a:bodyPr>
          <a:lstStyle>
            <a:lvl1pPr marL="0" indent="0" algn="l">
              <a:lnSpc>
                <a:spcPct val="100000"/>
              </a:lnSpc>
              <a:buNone/>
              <a:defRPr sz="1800" b="0">
                <a:solidFill>
                  <a:schemeClr val="accent6"/>
                </a:solidFill>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22" name="Title 1">
            <a:extLst>
              <a:ext uri="{FF2B5EF4-FFF2-40B4-BE49-F238E27FC236}">
                <a16:creationId xmlns:a16="http://schemas.microsoft.com/office/drawing/2014/main" id="{4722C9EB-D452-B3DF-5219-160F48DE789C}"/>
              </a:ext>
            </a:extLst>
          </p:cNvPr>
          <p:cNvSpPr>
            <a:spLocks noGrp="1"/>
          </p:cNvSpPr>
          <p:nvPr>
            <p:ph type="title"/>
          </p:nvPr>
        </p:nvSpPr>
        <p:spPr>
          <a:xfrm>
            <a:off x="6096000" y="1703538"/>
            <a:ext cx="5055698" cy="1325563"/>
          </a:xfrm>
        </p:spPr>
        <p:txBody>
          <a:bodyPr anchor="b">
            <a:noAutofit/>
          </a:bodyPr>
          <a:lstStyle>
            <a:lvl1pPr>
              <a:defRPr>
                <a:solidFill>
                  <a:schemeClr val="accent6"/>
                </a:solidFill>
              </a:defRPr>
            </a:lvl1pPr>
          </a:lstStyle>
          <a:p>
            <a:r>
              <a:rPr lang="en-US"/>
              <a:t>Click to edit Master title style</a:t>
            </a:r>
            <a:endParaRPr lang="en-US" dirty="0"/>
          </a:p>
        </p:txBody>
      </p:sp>
      <p:sp>
        <p:nvSpPr>
          <p:cNvPr id="40" name="Freeform 39">
            <a:extLst>
              <a:ext uri="{FF2B5EF4-FFF2-40B4-BE49-F238E27FC236}">
                <a16:creationId xmlns:a16="http://schemas.microsoft.com/office/drawing/2014/main" id="{E3C8467A-0A34-2A65-92FE-F12F6A3D84A6}"/>
              </a:ext>
            </a:extLst>
          </p:cNvPr>
          <p:cNvSpPr/>
          <p:nvPr userDrawn="1"/>
        </p:nvSpPr>
        <p:spPr>
          <a:xfrm>
            <a:off x="-6538" y="1815084"/>
            <a:ext cx="697438" cy="1266696"/>
          </a:xfrm>
          <a:custGeom>
            <a:avLst/>
            <a:gdLst>
              <a:gd name="connsiteX0" fmla="*/ 0 w 732607"/>
              <a:gd name="connsiteY0" fmla="*/ 0 h 1266696"/>
              <a:gd name="connsiteX1" fmla="*/ 372701 w 732607"/>
              <a:gd name="connsiteY1" fmla="*/ 0 h 1266696"/>
              <a:gd name="connsiteX2" fmla="*/ 732607 w 732607"/>
              <a:gd name="connsiteY2" fmla="*/ 633348 h 1266696"/>
              <a:gd name="connsiteX3" fmla="*/ 372701 w 732607"/>
              <a:gd name="connsiteY3" fmla="*/ 1266696 h 1266696"/>
              <a:gd name="connsiteX4" fmla="*/ 0 w 732607"/>
              <a:gd name="connsiteY4" fmla="*/ 1266696 h 1266696"/>
              <a:gd name="connsiteX0" fmla="*/ 43961 w 732607"/>
              <a:gd name="connsiteY0" fmla="*/ 8793 h 1266696"/>
              <a:gd name="connsiteX1" fmla="*/ 372701 w 732607"/>
              <a:gd name="connsiteY1" fmla="*/ 0 h 1266696"/>
              <a:gd name="connsiteX2" fmla="*/ 732607 w 732607"/>
              <a:gd name="connsiteY2" fmla="*/ 633348 h 1266696"/>
              <a:gd name="connsiteX3" fmla="*/ 372701 w 732607"/>
              <a:gd name="connsiteY3" fmla="*/ 1266696 h 1266696"/>
              <a:gd name="connsiteX4" fmla="*/ 0 w 732607"/>
              <a:gd name="connsiteY4" fmla="*/ 1266696 h 1266696"/>
              <a:gd name="connsiteX5" fmla="*/ 43961 w 732607"/>
              <a:gd name="connsiteY5" fmla="*/ 8793 h 1266696"/>
              <a:gd name="connsiteX0" fmla="*/ 8792 w 697438"/>
              <a:gd name="connsiteY0" fmla="*/ 8793 h 1266696"/>
              <a:gd name="connsiteX1" fmla="*/ 337532 w 697438"/>
              <a:gd name="connsiteY1" fmla="*/ 0 h 1266696"/>
              <a:gd name="connsiteX2" fmla="*/ 697438 w 697438"/>
              <a:gd name="connsiteY2" fmla="*/ 633348 h 1266696"/>
              <a:gd name="connsiteX3" fmla="*/ 337532 w 697438"/>
              <a:gd name="connsiteY3" fmla="*/ 1266696 h 1266696"/>
              <a:gd name="connsiteX4" fmla="*/ 0 w 697438"/>
              <a:gd name="connsiteY4" fmla="*/ 1266696 h 1266696"/>
              <a:gd name="connsiteX5" fmla="*/ 8792 w 697438"/>
              <a:gd name="connsiteY5" fmla="*/ 8793 h 1266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7438" h="1266696">
                <a:moveTo>
                  <a:pt x="8792" y="8793"/>
                </a:moveTo>
                <a:lnTo>
                  <a:pt x="337532" y="0"/>
                </a:lnTo>
                <a:lnTo>
                  <a:pt x="697438" y="633348"/>
                </a:lnTo>
                <a:lnTo>
                  <a:pt x="337532" y="1266696"/>
                </a:lnTo>
                <a:lnTo>
                  <a:pt x="0" y="1266696"/>
                </a:lnTo>
                <a:cubicBezTo>
                  <a:pt x="0" y="844464"/>
                  <a:pt x="8792" y="431025"/>
                  <a:pt x="8792" y="8793"/>
                </a:cubicBezTo>
                <a:close/>
              </a:path>
            </a:pathLst>
          </a:custGeom>
          <a:no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accent6"/>
              </a:solidFill>
            </a:endParaRPr>
          </a:p>
        </p:txBody>
      </p:sp>
    </p:spTree>
    <p:extLst>
      <p:ext uri="{BB962C8B-B14F-4D97-AF65-F5344CB8AC3E}">
        <p14:creationId xmlns:p14="http://schemas.microsoft.com/office/powerpoint/2010/main" val="31473342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5518B595-5A04-0768-52B1-73F11E4754EA}"/>
              </a:ext>
            </a:extLst>
          </p:cNvPr>
          <p:cNvSpPr>
            <a:spLocks noGrp="1"/>
          </p:cNvSpPr>
          <p:nvPr>
            <p:ph type="title"/>
          </p:nvPr>
        </p:nvSpPr>
        <p:spPr>
          <a:xfrm>
            <a:off x="512572" y="3435545"/>
            <a:ext cx="4253399" cy="1740114"/>
          </a:xfrm>
        </p:spPr>
        <p:txBody>
          <a:bodyPr>
            <a:noAutofit/>
          </a:bodyPr>
          <a:lstStyle>
            <a:lvl1pPr>
              <a:defRPr>
                <a:solidFill>
                  <a:schemeClr val="accent6"/>
                </a:solidFill>
              </a:defRPr>
            </a:lvl1pPr>
          </a:lstStyle>
          <a:p>
            <a:r>
              <a:rPr lang="en-US"/>
              <a:t>Click to edit Master title style</a:t>
            </a:r>
            <a:endParaRPr lang="en-US" dirty="0"/>
          </a:p>
        </p:txBody>
      </p:sp>
      <p:sp>
        <p:nvSpPr>
          <p:cNvPr id="7" name="Freeform: Shape 4">
            <a:extLst>
              <a:ext uri="{FF2B5EF4-FFF2-40B4-BE49-F238E27FC236}">
                <a16:creationId xmlns:a16="http://schemas.microsoft.com/office/drawing/2014/main" id="{AE722AFD-22D7-4BD8-B055-3867C3800E16}"/>
              </a:ext>
            </a:extLst>
          </p:cNvPr>
          <p:cNvSpPr/>
          <p:nvPr userDrawn="1"/>
        </p:nvSpPr>
        <p:spPr>
          <a:xfrm>
            <a:off x="6282845" y="525294"/>
            <a:ext cx="1913128" cy="2140085"/>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4">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800" dirty="0"/>
          </a:p>
        </p:txBody>
      </p:sp>
      <p:sp>
        <p:nvSpPr>
          <p:cNvPr id="13" name="Freeform: Shape 12">
            <a:extLst>
              <a:ext uri="{FF2B5EF4-FFF2-40B4-BE49-F238E27FC236}">
                <a16:creationId xmlns:a16="http://schemas.microsoft.com/office/drawing/2014/main" id="{5D0355E4-3980-42A9-9376-74163520D39D}"/>
              </a:ext>
            </a:extLst>
          </p:cNvPr>
          <p:cNvSpPr/>
          <p:nvPr userDrawn="1"/>
        </p:nvSpPr>
        <p:spPr>
          <a:xfrm>
            <a:off x="8375472" y="496110"/>
            <a:ext cx="1913128" cy="2159541"/>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800" dirty="0"/>
          </a:p>
        </p:txBody>
      </p:sp>
      <p:sp>
        <p:nvSpPr>
          <p:cNvPr id="14" name="Freeform: Shape 13">
            <a:extLst>
              <a:ext uri="{FF2B5EF4-FFF2-40B4-BE49-F238E27FC236}">
                <a16:creationId xmlns:a16="http://schemas.microsoft.com/office/drawing/2014/main" id="{70174533-8C0E-4E82-A582-891A0555FA1F}"/>
              </a:ext>
            </a:extLst>
          </p:cNvPr>
          <p:cNvSpPr/>
          <p:nvPr userDrawn="1"/>
        </p:nvSpPr>
        <p:spPr>
          <a:xfrm>
            <a:off x="7328126" y="2310315"/>
            <a:ext cx="1913128" cy="2159541"/>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800" dirty="0"/>
          </a:p>
        </p:txBody>
      </p:sp>
      <p:sp>
        <p:nvSpPr>
          <p:cNvPr id="15" name="Freeform: Shape 14">
            <a:extLst>
              <a:ext uri="{FF2B5EF4-FFF2-40B4-BE49-F238E27FC236}">
                <a16:creationId xmlns:a16="http://schemas.microsoft.com/office/drawing/2014/main" id="{071E3938-A754-4D49-B509-249EE9BD83AB}"/>
              </a:ext>
            </a:extLst>
          </p:cNvPr>
          <p:cNvSpPr/>
          <p:nvPr userDrawn="1"/>
        </p:nvSpPr>
        <p:spPr>
          <a:xfrm>
            <a:off x="8375472" y="4095335"/>
            <a:ext cx="1913128" cy="2159541"/>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16" name="Freeform: Shape 15">
            <a:extLst>
              <a:ext uri="{FF2B5EF4-FFF2-40B4-BE49-F238E27FC236}">
                <a16:creationId xmlns:a16="http://schemas.microsoft.com/office/drawing/2014/main" id="{B9D430ED-A815-4274-966C-8192C4230569}"/>
              </a:ext>
            </a:extLst>
          </p:cNvPr>
          <p:cNvSpPr/>
          <p:nvPr userDrawn="1"/>
        </p:nvSpPr>
        <p:spPr>
          <a:xfrm>
            <a:off x="9403474" y="2310314"/>
            <a:ext cx="1913128" cy="2159541"/>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800" dirty="0"/>
          </a:p>
        </p:txBody>
      </p:sp>
      <p:sp>
        <p:nvSpPr>
          <p:cNvPr id="24" name="Content placeholder 47" descr="Click icon to add picture">
            <a:extLst>
              <a:ext uri="{FF2B5EF4-FFF2-40B4-BE49-F238E27FC236}">
                <a16:creationId xmlns:a16="http://schemas.microsoft.com/office/drawing/2014/main" id="{5414CF94-2913-4AE7-AAC3-3D61FE742888}"/>
              </a:ext>
            </a:extLst>
          </p:cNvPr>
          <p:cNvSpPr>
            <a:spLocks noGrp="1"/>
          </p:cNvSpPr>
          <p:nvPr>
            <p:ph type="body" sz="quarter" idx="28" hasCustomPrompt="1"/>
          </p:nvPr>
        </p:nvSpPr>
        <p:spPr>
          <a:xfrm>
            <a:off x="6274027" y="1076241"/>
            <a:ext cx="1913128" cy="1054727"/>
          </a:xfrm>
          <a:prstGeom prst="rect">
            <a:avLst/>
          </a:prstGeom>
        </p:spPr>
        <p:txBody>
          <a:bodyPr anchor="ctr">
            <a:noAutofit/>
          </a:bodyPr>
          <a:lstStyle>
            <a:lvl1pPr marL="0" indent="0" algn="ctr">
              <a:lnSpc>
                <a:spcPct val="100000"/>
              </a:lnSpc>
              <a:buNone/>
              <a:defRPr sz="1800" b="0" i="0">
                <a:solidFill>
                  <a:schemeClr val="accent6"/>
                </a:solidFill>
                <a:latin typeface="Abadi" panose="020B0604020104020204" pitchFamily="34" charset="0"/>
              </a:defRPr>
            </a:lvl1pPr>
            <a:lvl2pPr>
              <a:defRPr sz="1000"/>
            </a:lvl2pPr>
            <a:lvl3pPr>
              <a:defRPr sz="900"/>
            </a:lvl3pPr>
            <a:lvl4pPr>
              <a:defRPr sz="800"/>
            </a:lvl4pPr>
            <a:lvl5pPr>
              <a:defRPr sz="800"/>
            </a:lvl5pPr>
          </a:lstStyle>
          <a:p>
            <a:pPr lvl="0"/>
            <a:r>
              <a:rPr lang="en-US" altLang="zh-CN" dirty="0"/>
              <a:t>Click to edit</a:t>
            </a:r>
            <a:r>
              <a:rPr lang="zh-CN" altLang="en-US" dirty="0"/>
              <a:t> </a:t>
            </a:r>
            <a:r>
              <a:rPr lang="en-US" altLang="zh-CN" dirty="0"/>
              <a:t>Master title style </a:t>
            </a:r>
          </a:p>
        </p:txBody>
      </p:sp>
      <p:sp>
        <p:nvSpPr>
          <p:cNvPr id="26" name="Content placeholder 47" descr="Click icon to add picture">
            <a:extLst>
              <a:ext uri="{FF2B5EF4-FFF2-40B4-BE49-F238E27FC236}">
                <a16:creationId xmlns:a16="http://schemas.microsoft.com/office/drawing/2014/main" id="{3CE3485A-395E-4C5F-A00F-D230FF7CFB93}"/>
              </a:ext>
            </a:extLst>
          </p:cNvPr>
          <p:cNvSpPr>
            <a:spLocks noGrp="1"/>
          </p:cNvSpPr>
          <p:nvPr>
            <p:ph type="body" sz="quarter" idx="29" hasCustomPrompt="1"/>
          </p:nvPr>
        </p:nvSpPr>
        <p:spPr>
          <a:xfrm>
            <a:off x="8375472" y="1076241"/>
            <a:ext cx="1904890" cy="1054728"/>
          </a:xfrm>
          <a:prstGeom prst="rect">
            <a:avLst/>
          </a:prstGeom>
        </p:spPr>
        <p:txBody>
          <a:bodyPr anchor="ctr">
            <a:noAutofit/>
          </a:bodyPr>
          <a:lstStyle>
            <a:lvl1pPr marL="0" indent="0" algn="ctr">
              <a:lnSpc>
                <a:spcPct val="113000"/>
              </a:lnSpc>
              <a:buNone/>
              <a:defRPr sz="1800" b="0" i="0">
                <a:solidFill>
                  <a:schemeClr val="accent6"/>
                </a:solidFill>
                <a:latin typeface="Abadi" panose="020B0604020104020204" pitchFamily="34" charset="0"/>
              </a:defRPr>
            </a:lvl1pPr>
            <a:lvl2pPr>
              <a:defRPr sz="1000"/>
            </a:lvl2pPr>
            <a:lvl3pPr>
              <a:defRPr sz="900"/>
            </a:lvl3pPr>
            <a:lvl4pPr>
              <a:defRPr sz="800"/>
            </a:lvl4pPr>
            <a:lvl5pPr>
              <a:defRPr sz="800"/>
            </a:lvl5pPr>
          </a:lstStyle>
          <a:p>
            <a:pPr lvl="0"/>
            <a:r>
              <a:rPr lang="en-US" altLang="zh-CN" dirty="0"/>
              <a:t>Click to edit </a:t>
            </a:r>
            <a:r>
              <a:rPr lang="zh-CN" altLang="en-US" dirty="0"/>
              <a:t> </a:t>
            </a:r>
            <a:r>
              <a:rPr lang="en-US" altLang="zh-CN" dirty="0"/>
              <a:t>Master title style </a:t>
            </a:r>
          </a:p>
        </p:txBody>
      </p:sp>
      <p:sp>
        <p:nvSpPr>
          <p:cNvPr id="33" name="Content placeholder 47" descr="Click icon to add picture">
            <a:extLst>
              <a:ext uri="{FF2B5EF4-FFF2-40B4-BE49-F238E27FC236}">
                <a16:creationId xmlns:a16="http://schemas.microsoft.com/office/drawing/2014/main" id="{6A8DFBFF-5B07-49C6-ADB8-341FCD1E7531}"/>
              </a:ext>
            </a:extLst>
          </p:cNvPr>
          <p:cNvSpPr>
            <a:spLocks noGrp="1"/>
          </p:cNvSpPr>
          <p:nvPr>
            <p:ph type="body" sz="quarter" idx="30" hasCustomPrompt="1"/>
          </p:nvPr>
        </p:nvSpPr>
        <p:spPr>
          <a:xfrm>
            <a:off x="7321949" y="2844725"/>
            <a:ext cx="1914694" cy="1089194"/>
          </a:xfrm>
          <a:prstGeom prst="rect">
            <a:avLst/>
          </a:prstGeom>
        </p:spPr>
        <p:txBody>
          <a:bodyPr anchor="ctr">
            <a:noAutofit/>
          </a:bodyPr>
          <a:lstStyle>
            <a:lvl1pPr marL="0" indent="0" algn="ctr">
              <a:lnSpc>
                <a:spcPct val="113000"/>
              </a:lnSpc>
              <a:buNone/>
              <a:defRPr sz="1800" b="0" i="0">
                <a:solidFill>
                  <a:schemeClr val="accent6"/>
                </a:solidFill>
                <a:latin typeface="Abadi" panose="020B0604020104020204" pitchFamily="34" charset="0"/>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34" name="Content placeholder 47" descr="Click icon to add picture">
            <a:extLst>
              <a:ext uri="{FF2B5EF4-FFF2-40B4-BE49-F238E27FC236}">
                <a16:creationId xmlns:a16="http://schemas.microsoft.com/office/drawing/2014/main" id="{1AC7F192-CFC3-470A-9467-330212C6F52D}"/>
              </a:ext>
            </a:extLst>
          </p:cNvPr>
          <p:cNvSpPr>
            <a:spLocks noGrp="1"/>
          </p:cNvSpPr>
          <p:nvPr>
            <p:ph type="body" sz="quarter" idx="31" hasCustomPrompt="1"/>
          </p:nvPr>
        </p:nvSpPr>
        <p:spPr>
          <a:xfrm>
            <a:off x="9409651" y="2826795"/>
            <a:ext cx="1913128" cy="1107124"/>
          </a:xfrm>
          <a:prstGeom prst="rect">
            <a:avLst/>
          </a:prstGeom>
        </p:spPr>
        <p:txBody>
          <a:bodyPr anchor="ctr">
            <a:noAutofit/>
          </a:bodyPr>
          <a:lstStyle>
            <a:lvl1pPr marL="0" indent="0" algn="ctr">
              <a:lnSpc>
                <a:spcPct val="113000"/>
              </a:lnSpc>
              <a:buNone/>
              <a:defRPr sz="1800" b="0" i="0">
                <a:solidFill>
                  <a:schemeClr val="accent6"/>
                </a:solidFill>
                <a:latin typeface="Abadi" panose="020B0604020104020204" pitchFamily="34" charset="0"/>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35" name="Content placeholder 47" descr="Click icon to add picture">
            <a:extLst>
              <a:ext uri="{FF2B5EF4-FFF2-40B4-BE49-F238E27FC236}">
                <a16:creationId xmlns:a16="http://schemas.microsoft.com/office/drawing/2014/main" id="{A5D53FF3-B0CD-4D31-9128-2D2E0E89F09C}"/>
              </a:ext>
            </a:extLst>
          </p:cNvPr>
          <p:cNvSpPr>
            <a:spLocks noGrp="1"/>
          </p:cNvSpPr>
          <p:nvPr>
            <p:ph type="body" sz="quarter" idx="32" hasCustomPrompt="1"/>
          </p:nvPr>
        </p:nvSpPr>
        <p:spPr>
          <a:xfrm>
            <a:off x="8367234" y="4631270"/>
            <a:ext cx="1913128" cy="1075689"/>
          </a:xfrm>
          <a:prstGeom prst="rect">
            <a:avLst/>
          </a:prstGeom>
        </p:spPr>
        <p:txBody>
          <a:bodyPr anchor="ctr">
            <a:noAutofit/>
          </a:bodyPr>
          <a:lstStyle>
            <a:lvl1pPr marL="0" indent="0" algn="ctr">
              <a:lnSpc>
                <a:spcPct val="113000"/>
              </a:lnSpc>
              <a:buNone/>
              <a:defRPr sz="1800" b="0" i="0">
                <a:solidFill>
                  <a:schemeClr val="accent6"/>
                </a:solidFill>
                <a:latin typeface="Abadi" panose="020B0604020104020204" pitchFamily="34" charset="0"/>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6" name="Freeform: Shape 6">
            <a:extLst>
              <a:ext uri="{FF2B5EF4-FFF2-40B4-BE49-F238E27FC236}">
                <a16:creationId xmlns:a16="http://schemas.microsoft.com/office/drawing/2014/main" id="{4D27EAE5-5D14-4E2B-9A4E-E1CE7C26F40F}"/>
              </a:ext>
            </a:extLst>
          </p:cNvPr>
          <p:cNvSpPr/>
          <p:nvPr userDrawn="1"/>
        </p:nvSpPr>
        <p:spPr>
          <a:xfrm>
            <a:off x="630971" y="606175"/>
            <a:ext cx="1913128" cy="2140085"/>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29" name="Freeform 28">
            <a:extLst>
              <a:ext uri="{FF2B5EF4-FFF2-40B4-BE49-F238E27FC236}">
                <a16:creationId xmlns:a16="http://schemas.microsoft.com/office/drawing/2014/main" id="{0B88ADED-0863-78D3-7710-E131932E965F}"/>
              </a:ext>
            </a:extLst>
          </p:cNvPr>
          <p:cNvSpPr/>
          <p:nvPr userDrawn="1"/>
        </p:nvSpPr>
        <p:spPr>
          <a:xfrm>
            <a:off x="10460480" y="505838"/>
            <a:ext cx="1731521" cy="2159541"/>
          </a:xfrm>
          <a:custGeom>
            <a:avLst/>
            <a:gdLst>
              <a:gd name="connsiteX0" fmla="*/ 953758 w 1731521"/>
              <a:gd name="connsiteY0" fmla="*/ 0 h 2159541"/>
              <a:gd name="connsiteX1" fmla="*/ 1731521 w 1731521"/>
              <a:gd name="connsiteY1" fmla="*/ 438909 h 2159541"/>
              <a:gd name="connsiteX2" fmla="*/ 1731521 w 1731521"/>
              <a:gd name="connsiteY2" fmla="*/ 1724628 h 2159541"/>
              <a:gd name="connsiteX3" fmla="*/ 956364 w 1731521"/>
              <a:gd name="connsiteY3" fmla="*/ 2159541 h 2159541"/>
              <a:gd name="connsiteX4" fmla="*/ 0 w 1731521"/>
              <a:gd name="connsiteY4" fmla="*/ 1623503 h 2159541"/>
              <a:gd name="connsiteX5" fmla="*/ 0 w 1731521"/>
              <a:gd name="connsiteY5" fmla="*/ 543733 h 2159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1521" h="2159541">
                <a:moveTo>
                  <a:pt x="953758" y="0"/>
                </a:moveTo>
                <a:lnTo>
                  <a:pt x="1731521" y="438909"/>
                </a:lnTo>
                <a:lnTo>
                  <a:pt x="1731521" y="1724628"/>
                </a:lnTo>
                <a:lnTo>
                  <a:pt x="956364" y="2159541"/>
                </a:lnTo>
                <a:lnTo>
                  <a:pt x="0" y="1623503"/>
                </a:lnTo>
                <a:lnTo>
                  <a:pt x="0" y="543733"/>
                </a:lnTo>
                <a:close/>
              </a:path>
            </a:pathLst>
          </a:cu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8" name="Freeform 27">
            <a:extLst>
              <a:ext uri="{FF2B5EF4-FFF2-40B4-BE49-F238E27FC236}">
                <a16:creationId xmlns:a16="http://schemas.microsoft.com/office/drawing/2014/main" id="{32435EB1-8BEE-9EEE-D9E4-E53D56B7E09C}"/>
              </a:ext>
            </a:extLst>
          </p:cNvPr>
          <p:cNvSpPr/>
          <p:nvPr userDrawn="1"/>
        </p:nvSpPr>
        <p:spPr>
          <a:xfrm>
            <a:off x="11498097" y="2436654"/>
            <a:ext cx="698022" cy="1868948"/>
          </a:xfrm>
          <a:custGeom>
            <a:avLst/>
            <a:gdLst>
              <a:gd name="connsiteX0" fmla="*/ 698022 w 698022"/>
              <a:gd name="connsiteY0" fmla="*/ 0 h 1868948"/>
              <a:gd name="connsiteX1" fmla="*/ 698022 w 698022"/>
              <a:gd name="connsiteY1" fmla="*/ 1868948 h 1868948"/>
              <a:gd name="connsiteX2" fmla="*/ 0 w 698022"/>
              <a:gd name="connsiteY2" fmla="*/ 1477709 h 1868948"/>
              <a:gd name="connsiteX3" fmla="*/ 0 w 698022"/>
              <a:gd name="connsiteY3" fmla="*/ 397939 h 1868948"/>
            </a:gdLst>
            <a:ahLst/>
            <a:cxnLst>
              <a:cxn ang="0">
                <a:pos x="connsiteX0" y="connsiteY0"/>
              </a:cxn>
              <a:cxn ang="0">
                <a:pos x="connsiteX1" y="connsiteY1"/>
              </a:cxn>
              <a:cxn ang="0">
                <a:pos x="connsiteX2" y="connsiteY2"/>
              </a:cxn>
              <a:cxn ang="0">
                <a:pos x="connsiteX3" y="connsiteY3"/>
              </a:cxn>
            </a:cxnLst>
            <a:rect l="l" t="t" r="r" b="b"/>
            <a:pathLst>
              <a:path w="698022" h="1868948">
                <a:moveTo>
                  <a:pt x="698022" y="0"/>
                </a:moveTo>
                <a:lnTo>
                  <a:pt x="698022" y="1868948"/>
                </a:lnTo>
                <a:lnTo>
                  <a:pt x="0" y="1477709"/>
                </a:lnTo>
                <a:lnTo>
                  <a:pt x="0" y="397939"/>
                </a:lnTo>
                <a:close/>
              </a:path>
            </a:pathLst>
          </a:cu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0" name="Freeform 29">
            <a:extLst>
              <a:ext uri="{FF2B5EF4-FFF2-40B4-BE49-F238E27FC236}">
                <a16:creationId xmlns:a16="http://schemas.microsoft.com/office/drawing/2014/main" id="{2692688E-3654-181E-6244-F2CED7612746}"/>
              </a:ext>
            </a:extLst>
          </p:cNvPr>
          <p:cNvSpPr/>
          <p:nvPr userDrawn="1"/>
        </p:nvSpPr>
        <p:spPr>
          <a:xfrm>
            <a:off x="10460480" y="4114794"/>
            <a:ext cx="1731521" cy="2159541"/>
          </a:xfrm>
          <a:custGeom>
            <a:avLst/>
            <a:gdLst>
              <a:gd name="connsiteX0" fmla="*/ 953758 w 1731521"/>
              <a:gd name="connsiteY0" fmla="*/ 0 h 2159541"/>
              <a:gd name="connsiteX1" fmla="*/ 1731521 w 1731521"/>
              <a:gd name="connsiteY1" fmla="*/ 438909 h 2159541"/>
              <a:gd name="connsiteX2" fmla="*/ 1731521 w 1731521"/>
              <a:gd name="connsiteY2" fmla="*/ 1724629 h 2159541"/>
              <a:gd name="connsiteX3" fmla="*/ 956364 w 1731521"/>
              <a:gd name="connsiteY3" fmla="*/ 2159541 h 2159541"/>
              <a:gd name="connsiteX4" fmla="*/ 0 w 1731521"/>
              <a:gd name="connsiteY4" fmla="*/ 1623503 h 2159541"/>
              <a:gd name="connsiteX5" fmla="*/ 0 w 1731521"/>
              <a:gd name="connsiteY5" fmla="*/ 543733 h 2159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1521" h="2159541">
                <a:moveTo>
                  <a:pt x="953758" y="0"/>
                </a:moveTo>
                <a:lnTo>
                  <a:pt x="1731521" y="438909"/>
                </a:lnTo>
                <a:lnTo>
                  <a:pt x="1731521" y="1724629"/>
                </a:lnTo>
                <a:lnTo>
                  <a:pt x="956364" y="2159541"/>
                </a:lnTo>
                <a:lnTo>
                  <a:pt x="0" y="1623503"/>
                </a:lnTo>
                <a:lnTo>
                  <a:pt x="0" y="543733"/>
                </a:lnTo>
                <a:close/>
              </a:path>
            </a:pathLst>
          </a:cu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Freeform: Shape 10">
            <a:extLst>
              <a:ext uri="{FF2B5EF4-FFF2-40B4-BE49-F238E27FC236}">
                <a16:creationId xmlns:a16="http://schemas.microsoft.com/office/drawing/2014/main" id="{01796F5D-2CC8-44C2-B5B5-E61BEFFF5A72}"/>
              </a:ext>
            </a:extLst>
          </p:cNvPr>
          <p:cNvSpPr/>
          <p:nvPr userDrawn="1"/>
        </p:nvSpPr>
        <p:spPr>
          <a:xfrm>
            <a:off x="5252937" y="2290859"/>
            <a:ext cx="1913128" cy="2159541"/>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12" name="Freeform: Shape 11">
            <a:extLst>
              <a:ext uri="{FF2B5EF4-FFF2-40B4-BE49-F238E27FC236}">
                <a16:creationId xmlns:a16="http://schemas.microsoft.com/office/drawing/2014/main" id="{73093633-6A91-42B5-961C-4B3A5DDF2146}"/>
              </a:ext>
            </a:extLst>
          </p:cNvPr>
          <p:cNvSpPr/>
          <p:nvPr userDrawn="1"/>
        </p:nvSpPr>
        <p:spPr>
          <a:xfrm>
            <a:off x="6310033" y="4056424"/>
            <a:ext cx="1913128" cy="2159541"/>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2" name="Footer Placeholder 1">
            <a:extLst>
              <a:ext uri="{FF2B5EF4-FFF2-40B4-BE49-F238E27FC236}">
                <a16:creationId xmlns:a16="http://schemas.microsoft.com/office/drawing/2014/main" id="{D6B1A7E0-D0BF-7FCA-D296-94BFC0D611C5}"/>
              </a:ext>
            </a:extLst>
          </p:cNvPr>
          <p:cNvSpPr>
            <a:spLocks noGrp="1"/>
          </p:cNvSpPr>
          <p:nvPr>
            <p:ph type="ftr" sz="quarter" idx="33"/>
          </p:nvPr>
        </p:nvSpPr>
        <p:spPr>
          <a:xfrm>
            <a:off x="484632" y="6217920"/>
            <a:ext cx="4114800" cy="365125"/>
          </a:xfrm>
        </p:spPr>
        <p:txBody>
          <a:bodyPr/>
          <a:lstStyle>
            <a:lvl1pPr>
              <a:defRPr>
                <a:solidFill>
                  <a:schemeClr val="accent6"/>
                </a:solidFill>
              </a:defRPr>
            </a:lvl1pPr>
          </a:lstStyle>
          <a:p>
            <a:r>
              <a:rPr lang="en-US"/>
              <a:t>Presentation title</a:t>
            </a:r>
            <a:endParaRPr lang="en-US" dirty="0"/>
          </a:p>
        </p:txBody>
      </p:sp>
      <p:sp>
        <p:nvSpPr>
          <p:cNvPr id="3" name="Slide Number Placeholder 2">
            <a:extLst>
              <a:ext uri="{FF2B5EF4-FFF2-40B4-BE49-F238E27FC236}">
                <a16:creationId xmlns:a16="http://schemas.microsoft.com/office/drawing/2014/main" id="{FCAC10D1-DF42-8734-0793-84312B963E62}"/>
              </a:ext>
            </a:extLst>
          </p:cNvPr>
          <p:cNvSpPr>
            <a:spLocks noGrp="1"/>
          </p:cNvSpPr>
          <p:nvPr>
            <p:ph type="sldNum" sz="quarter" idx="34"/>
          </p:nvPr>
        </p:nvSpPr>
        <p:spPr>
          <a:xfrm>
            <a:off x="11194169" y="6217920"/>
            <a:ext cx="458592" cy="365125"/>
          </a:xfrm>
        </p:spPr>
        <p:txBody>
          <a:bodyPr/>
          <a:lstStyle>
            <a:lvl1pPr>
              <a:defRPr>
                <a:solidFill>
                  <a:schemeClr val="accent6"/>
                </a:solidFill>
              </a:defRPr>
            </a:lvl1pPr>
          </a:lstStyle>
          <a:p>
            <a:fld id="{47FEACEE-25B4-4A2D-B147-27296E36371D}" type="slidenum">
              <a:rPr lang="en-US" altLang="zh-CN" smtClean="0"/>
              <a:pPr/>
              <a:t>‹#›</a:t>
            </a:fld>
            <a:endParaRPr lang="en-US" altLang="zh-CN" dirty="0"/>
          </a:p>
        </p:txBody>
      </p:sp>
    </p:spTree>
    <p:extLst>
      <p:ext uri="{BB962C8B-B14F-4D97-AF65-F5344CB8AC3E}">
        <p14:creationId xmlns:p14="http://schemas.microsoft.com/office/powerpoint/2010/main" val="862097048"/>
      </p:ext>
    </p:extLst>
  </p:cSld>
  <p:clrMapOvr>
    <a:masterClrMapping/>
  </p:clrMapOvr>
  <p:extLst>
    <p:ext uri="{DCECCB84-F9BA-43D5-87BE-67443E8EF086}">
      <p15:sldGuideLst xmlns:p15="http://schemas.microsoft.com/office/powerpoint/2012/main">
        <p15:guide id="1" orient="horz" pos="528">
          <p15:clr>
            <a:srgbClr val="FBAE40"/>
          </p15:clr>
        </p15:guide>
        <p15:guide id="2" pos="504"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0C1D3CF-F6AF-93EB-C40E-C278E58442C0}"/>
              </a:ext>
            </a:extLst>
          </p:cNvPr>
          <p:cNvSpPr>
            <a:spLocks noGrp="1"/>
          </p:cNvSpPr>
          <p:nvPr>
            <p:ph type="title"/>
          </p:nvPr>
        </p:nvSpPr>
        <p:spPr>
          <a:xfrm>
            <a:off x="509574" y="2096892"/>
            <a:ext cx="5117162" cy="1325563"/>
          </a:xfrm>
        </p:spPr>
        <p:txBody>
          <a:bodyPr>
            <a:noAutofit/>
          </a:bodyPr>
          <a:lstStyle>
            <a:lvl1pPr>
              <a:defRPr>
                <a:solidFill>
                  <a:schemeClr val="accent6"/>
                </a:solidFill>
              </a:defRPr>
            </a:lvl1pPr>
          </a:lstStyle>
          <a:p>
            <a:r>
              <a:rPr lang="en-US"/>
              <a:t>Click to edit Master title style</a:t>
            </a:r>
            <a:endParaRPr lang="en-US" dirty="0"/>
          </a:p>
        </p:txBody>
      </p:sp>
      <p:sp>
        <p:nvSpPr>
          <p:cNvPr id="14" name="Content placeholder 47">
            <a:extLst>
              <a:ext uri="{FF2B5EF4-FFF2-40B4-BE49-F238E27FC236}">
                <a16:creationId xmlns:a16="http://schemas.microsoft.com/office/drawing/2014/main" id="{E61594E5-F661-407F-9B5E-62267D2E6AAD}"/>
              </a:ext>
            </a:extLst>
          </p:cNvPr>
          <p:cNvSpPr>
            <a:spLocks noGrp="1"/>
          </p:cNvSpPr>
          <p:nvPr>
            <p:ph type="body" sz="quarter" idx="28" hasCustomPrompt="1"/>
          </p:nvPr>
        </p:nvSpPr>
        <p:spPr>
          <a:xfrm>
            <a:off x="509574" y="3435546"/>
            <a:ext cx="4260180" cy="1294530"/>
          </a:xfrm>
          <a:prstGeom prst="rect">
            <a:avLst/>
          </a:prstGeom>
        </p:spPr>
        <p:txBody>
          <a:bodyPr>
            <a:noAutofit/>
          </a:bodyPr>
          <a:lstStyle>
            <a:lvl1pPr marL="0" indent="0">
              <a:lnSpc>
                <a:spcPct val="100000"/>
              </a:lnSpc>
              <a:buNone/>
              <a:defRPr sz="1500" b="0">
                <a:solidFill>
                  <a:schemeClr val="accent6"/>
                </a:solidFill>
                <a:latin typeface="+mn-lt"/>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21" name="Picture Placeholder 20">
            <a:extLst>
              <a:ext uri="{FF2B5EF4-FFF2-40B4-BE49-F238E27FC236}">
                <a16:creationId xmlns:a16="http://schemas.microsoft.com/office/drawing/2014/main" id="{988BDF24-3B67-5B77-0D48-319FA7FD0F65}"/>
              </a:ext>
            </a:extLst>
          </p:cNvPr>
          <p:cNvSpPr>
            <a:spLocks noGrp="1"/>
          </p:cNvSpPr>
          <p:nvPr>
            <p:ph type="pic" sz="quarter" idx="51"/>
          </p:nvPr>
        </p:nvSpPr>
        <p:spPr>
          <a:xfrm>
            <a:off x="5745001" y="0"/>
            <a:ext cx="6446999" cy="6858000"/>
          </a:xfrm>
          <a:custGeom>
            <a:avLst/>
            <a:gdLst>
              <a:gd name="connsiteX0" fmla="*/ 2550369 w 6483642"/>
              <a:gd name="connsiteY0" fmla="*/ 0 h 6858000"/>
              <a:gd name="connsiteX1" fmla="*/ 4338592 w 6483642"/>
              <a:gd name="connsiteY1" fmla="*/ 0 h 6858000"/>
              <a:gd name="connsiteX2" fmla="*/ 6483642 w 6483642"/>
              <a:gd name="connsiteY2" fmla="*/ 1338386 h 6858000"/>
              <a:gd name="connsiteX3" fmla="*/ 6483642 w 6483642"/>
              <a:gd name="connsiteY3" fmla="*/ 5624376 h 6858000"/>
              <a:gd name="connsiteX4" fmla="*/ 4378767 w 6483642"/>
              <a:gd name="connsiteY4" fmla="*/ 6858000 h 6858000"/>
              <a:gd name="connsiteX5" fmla="*/ 2590564 w 6483642"/>
              <a:gd name="connsiteY5" fmla="*/ 6858000 h 6858000"/>
              <a:gd name="connsiteX6" fmla="*/ 133 w 6483642"/>
              <a:gd name="connsiteY6" fmla="*/ 5332429 h 6858000"/>
              <a:gd name="connsiteX7" fmla="*/ 20164 w 6483642"/>
              <a:gd name="connsiteY7" fmla="*/ 1404433 h 6858000"/>
              <a:gd name="connsiteX0" fmla="*/ 2530205 w 6463478"/>
              <a:gd name="connsiteY0" fmla="*/ 0 h 6858000"/>
              <a:gd name="connsiteX1" fmla="*/ 4318428 w 6463478"/>
              <a:gd name="connsiteY1" fmla="*/ 0 h 6858000"/>
              <a:gd name="connsiteX2" fmla="*/ 6463478 w 6463478"/>
              <a:gd name="connsiteY2" fmla="*/ 1338386 h 6858000"/>
              <a:gd name="connsiteX3" fmla="*/ 6463478 w 6463478"/>
              <a:gd name="connsiteY3" fmla="*/ 5624376 h 6858000"/>
              <a:gd name="connsiteX4" fmla="*/ 4358603 w 6463478"/>
              <a:gd name="connsiteY4" fmla="*/ 6858000 h 6858000"/>
              <a:gd name="connsiteX5" fmla="*/ 2570400 w 6463478"/>
              <a:gd name="connsiteY5" fmla="*/ 6858000 h 6858000"/>
              <a:gd name="connsiteX6" fmla="*/ 17140 w 6463478"/>
              <a:gd name="connsiteY6" fmla="*/ 5339864 h 6858000"/>
              <a:gd name="connsiteX7" fmla="*/ 0 w 6463478"/>
              <a:gd name="connsiteY7" fmla="*/ 1404433 h 6858000"/>
              <a:gd name="connsiteX8" fmla="*/ 2530205 w 6463478"/>
              <a:gd name="connsiteY8" fmla="*/ 0 h 6858000"/>
              <a:gd name="connsiteX0" fmla="*/ 2513726 w 6446999"/>
              <a:gd name="connsiteY0" fmla="*/ 0 h 6858000"/>
              <a:gd name="connsiteX1" fmla="*/ 4301949 w 6446999"/>
              <a:gd name="connsiteY1" fmla="*/ 0 h 6858000"/>
              <a:gd name="connsiteX2" fmla="*/ 6446999 w 6446999"/>
              <a:gd name="connsiteY2" fmla="*/ 1338386 h 6858000"/>
              <a:gd name="connsiteX3" fmla="*/ 6446999 w 6446999"/>
              <a:gd name="connsiteY3" fmla="*/ 5624376 h 6858000"/>
              <a:gd name="connsiteX4" fmla="*/ 4342124 w 6446999"/>
              <a:gd name="connsiteY4" fmla="*/ 6858000 h 6858000"/>
              <a:gd name="connsiteX5" fmla="*/ 2553921 w 6446999"/>
              <a:gd name="connsiteY5" fmla="*/ 6858000 h 6858000"/>
              <a:gd name="connsiteX6" fmla="*/ 661 w 6446999"/>
              <a:gd name="connsiteY6" fmla="*/ 5339864 h 6858000"/>
              <a:gd name="connsiteX7" fmla="*/ 299 w 6446999"/>
              <a:gd name="connsiteY7" fmla="*/ 1396044 h 6858000"/>
              <a:gd name="connsiteX8" fmla="*/ 2513726 w 6446999"/>
              <a:gd name="connsiteY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46999" h="6858000">
                <a:moveTo>
                  <a:pt x="2513726" y="0"/>
                </a:moveTo>
                <a:lnTo>
                  <a:pt x="4301949" y="0"/>
                </a:lnTo>
                <a:lnTo>
                  <a:pt x="6446999" y="1338386"/>
                </a:lnTo>
                <a:lnTo>
                  <a:pt x="6446999" y="5624376"/>
                </a:lnTo>
                <a:lnTo>
                  <a:pt x="4342124" y="6858000"/>
                </a:lnTo>
                <a:lnTo>
                  <a:pt x="2553921" y="6858000"/>
                </a:lnTo>
                <a:lnTo>
                  <a:pt x="661" y="5339864"/>
                </a:lnTo>
                <a:cubicBezTo>
                  <a:pt x="-1473" y="4048155"/>
                  <a:pt x="2433" y="2687753"/>
                  <a:pt x="299" y="1396044"/>
                </a:cubicBezTo>
                <a:lnTo>
                  <a:pt x="2513726" y="0"/>
                </a:lnTo>
                <a:close/>
              </a:path>
            </a:pathLst>
          </a:custGeom>
          <a:noFill/>
        </p:spPr>
        <p:txBody>
          <a:bodyPr wrap="square" anchor="ct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en-US" dirty="0">
                <a:solidFill>
                  <a:schemeClr val="accent6"/>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ltLang="zh-CN"/>
              <a:t>Click icon to add picture</a:t>
            </a:r>
            <a:endParaRPr lang="en-US" dirty="0"/>
          </a:p>
        </p:txBody>
      </p:sp>
      <p:sp>
        <p:nvSpPr>
          <p:cNvPr id="5" name="Footer Placeholder 4">
            <a:extLst>
              <a:ext uri="{FF2B5EF4-FFF2-40B4-BE49-F238E27FC236}">
                <a16:creationId xmlns:a16="http://schemas.microsoft.com/office/drawing/2014/main" id="{41F6C45B-70BB-86F1-1866-F93BEC26ACF8}"/>
              </a:ext>
            </a:extLst>
          </p:cNvPr>
          <p:cNvSpPr>
            <a:spLocks noGrp="1"/>
          </p:cNvSpPr>
          <p:nvPr>
            <p:ph type="ftr" sz="quarter" idx="52"/>
          </p:nvPr>
        </p:nvSpPr>
        <p:spPr/>
        <p:txBody>
          <a:bodyPr>
            <a:noAutofit/>
          </a:bodyPr>
          <a:lstStyle>
            <a:lvl1pPr>
              <a:defRPr>
                <a:solidFill>
                  <a:schemeClr val="accent6"/>
                </a:solidFill>
              </a:defRPr>
            </a:lvl1pPr>
          </a:lstStyle>
          <a:p>
            <a:r>
              <a:rPr lang="en-US"/>
              <a:t>Presentation title</a:t>
            </a:r>
            <a:endParaRPr lang="en-US" dirty="0"/>
          </a:p>
        </p:txBody>
      </p:sp>
      <p:sp>
        <p:nvSpPr>
          <p:cNvPr id="7" name="Slide Number Placeholder 6">
            <a:extLst>
              <a:ext uri="{FF2B5EF4-FFF2-40B4-BE49-F238E27FC236}">
                <a16:creationId xmlns:a16="http://schemas.microsoft.com/office/drawing/2014/main" id="{0870044D-485D-043B-9D5B-C01AA8E06447}"/>
              </a:ext>
            </a:extLst>
          </p:cNvPr>
          <p:cNvSpPr>
            <a:spLocks noGrp="1"/>
          </p:cNvSpPr>
          <p:nvPr>
            <p:ph type="sldNum" sz="quarter" idx="53"/>
          </p:nvPr>
        </p:nvSpPr>
        <p:spPr/>
        <p:txBody>
          <a:bodyPr>
            <a:noAutofit/>
          </a:bodyPr>
          <a:lstStyle>
            <a:lvl1pPr>
              <a:defRPr>
                <a:solidFill>
                  <a:schemeClr val="accent6"/>
                </a:solidFill>
              </a:defRPr>
            </a:lvl1pPr>
          </a:lstStyle>
          <a:p>
            <a:fld id="{47FEACEE-25B4-4A2D-B147-27296E36371D}" type="slidenum">
              <a:rPr lang="en-US" altLang="zh-CN" smtClean="0"/>
              <a:pPr/>
              <a:t>‹#›</a:t>
            </a:fld>
            <a:endParaRPr lang="en-US" altLang="zh-CN" dirty="0"/>
          </a:p>
        </p:txBody>
      </p:sp>
    </p:spTree>
    <p:extLst>
      <p:ext uri="{BB962C8B-B14F-4D97-AF65-F5344CB8AC3E}">
        <p14:creationId xmlns:p14="http://schemas.microsoft.com/office/powerpoint/2010/main" val="41612598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8" name="Title Placeholder 4">
            <a:extLst>
              <a:ext uri="{FF2B5EF4-FFF2-40B4-BE49-F238E27FC236}">
                <a16:creationId xmlns:a16="http://schemas.microsoft.com/office/drawing/2014/main" id="{F73BF8E3-2426-5D65-6582-D4B03C765A5D}"/>
              </a:ext>
            </a:extLst>
          </p:cNvPr>
          <p:cNvSpPr>
            <a:spLocks noGrp="1"/>
          </p:cNvSpPr>
          <p:nvPr>
            <p:ph type="title"/>
          </p:nvPr>
        </p:nvSpPr>
        <p:spPr>
          <a:xfrm>
            <a:off x="6710510" y="2016579"/>
            <a:ext cx="4441188" cy="2775857"/>
          </a:xfrm>
          <a:prstGeom prst="rect">
            <a:avLst/>
          </a:prstGeom>
        </p:spPr>
        <p:txBody>
          <a:bodyPr vert="horz" lIns="91440" tIns="45720" rIns="91440" bIns="45720" rtlCol="0" anchor="ctr">
            <a:noAutofit/>
          </a:bodyPr>
          <a:lstStyle>
            <a:lvl1pPr>
              <a:defRPr>
                <a:solidFill>
                  <a:schemeClr val="accent6"/>
                </a:solidFill>
              </a:defRPr>
            </a:lvl1pPr>
          </a:lstStyle>
          <a:p>
            <a:r>
              <a:rPr lang="en-US"/>
              <a:t>Click to edit Master title style</a:t>
            </a:r>
            <a:endParaRPr lang="en-US" dirty="0"/>
          </a:p>
        </p:txBody>
      </p:sp>
      <p:sp>
        <p:nvSpPr>
          <p:cNvPr id="18" name="Hexagon 17">
            <a:extLst>
              <a:ext uri="{FF2B5EF4-FFF2-40B4-BE49-F238E27FC236}">
                <a16:creationId xmlns:a16="http://schemas.microsoft.com/office/drawing/2014/main" id="{ADF8D8A3-175E-9A50-A98B-3766DAAB5EE2}"/>
              </a:ext>
            </a:extLst>
          </p:cNvPr>
          <p:cNvSpPr/>
          <p:nvPr userDrawn="1"/>
        </p:nvSpPr>
        <p:spPr>
          <a:xfrm rot="5400000">
            <a:off x="1308232" y="2004972"/>
            <a:ext cx="3593592" cy="2880360"/>
          </a:xfrm>
          <a:prstGeom prst="hexagon">
            <a:avLst>
              <a:gd name="adj" fmla="val 31211"/>
              <a:gd name="vf" fmla="val 11547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chemeClr val="accent6"/>
              </a:solidFill>
            </a:endParaRPr>
          </a:p>
        </p:txBody>
      </p:sp>
      <p:sp>
        <p:nvSpPr>
          <p:cNvPr id="11" name="Text 47" descr="Click icon to add picture">
            <a:extLst>
              <a:ext uri="{FF2B5EF4-FFF2-40B4-BE49-F238E27FC236}">
                <a16:creationId xmlns:a16="http://schemas.microsoft.com/office/drawing/2014/main" id="{B264F104-ED4D-9A7F-E598-295893E05B7F}"/>
              </a:ext>
            </a:extLst>
          </p:cNvPr>
          <p:cNvSpPr>
            <a:spLocks noGrp="1"/>
          </p:cNvSpPr>
          <p:nvPr>
            <p:ph type="body" sz="quarter" idx="28" hasCustomPrompt="1"/>
          </p:nvPr>
        </p:nvSpPr>
        <p:spPr>
          <a:xfrm>
            <a:off x="2319235" y="2911781"/>
            <a:ext cx="1570612" cy="1070829"/>
          </a:xfrm>
          <a:prstGeom prst="rect">
            <a:avLst/>
          </a:prstGeom>
        </p:spPr>
        <p:txBody>
          <a:bodyPr>
            <a:noAutofit/>
          </a:bodyPr>
          <a:lstStyle>
            <a:lvl1pPr marL="0" indent="0" algn="ctr">
              <a:lnSpc>
                <a:spcPct val="113000"/>
              </a:lnSpc>
              <a:buNone/>
              <a:defRPr sz="1800" b="1" cap="all" baseline="0">
                <a:solidFill>
                  <a:schemeClr val="accent6"/>
                </a:solidFill>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17" name="Picture Placeholder 16">
            <a:extLst>
              <a:ext uri="{FF2B5EF4-FFF2-40B4-BE49-F238E27FC236}">
                <a16:creationId xmlns:a16="http://schemas.microsoft.com/office/drawing/2014/main" id="{7A084A88-6A62-9495-6CFE-1127D5CAAAB2}"/>
              </a:ext>
            </a:extLst>
          </p:cNvPr>
          <p:cNvSpPr>
            <a:spLocks noGrp="1"/>
          </p:cNvSpPr>
          <p:nvPr>
            <p:ph type="pic" sz="quarter" idx="47"/>
          </p:nvPr>
        </p:nvSpPr>
        <p:spPr>
          <a:xfrm>
            <a:off x="581710" y="555648"/>
            <a:ext cx="5045662" cy="5783096"/>
          </a:xfrm>
          <a:custGeom>
            <a:avLst/>
            <a:gdLst>
              <a:gd name="connsiteX0" fmla="*/ 2523318 w 5045662"/>
              <a:gd name="connsiteY0" fmla="*/ 1092708 h 5783096"/>
              <a:gd name="connsiteX1" fmla="*/ 1083139 w 5045662"/>
              <a:gd name="connsiteY1" fmla="*/ 1991697 h 5783096"/>
              <a:gd name="connsiteX2" fmla="*/ 1083139 w 5045662"/>
              <a:gd name="connsiteY2" fmla="*/ 3787311 h 5783096"/>
              <a:gd name="connsiteX3" fmla="*/ 2523318 w 5045662"/>
              <a:gd name="connsiteY3" fmla="*/ 4686300 h 5783096"/>
              <a:gd name="connsiteX4" fmla="*/ 3963497 w 5045662"/>
              <a:gd name="connsiteY4" fmla="*/ 3787311 h 5783096"/>
              <a:gd name="connsiteX5" fmla="*/ 3963497 w 5045662"/>
              <a:gd name="connsiteY5" fmla="*/ 1991697 h 5783096"/>
              <a:gd name="connsiteX6" fmla="*/ 2470122 w 5045662"/>
              <a:gd name="connsiteY6" fmla="*/ 0 h 5783096"/>
              <a:gd name="connsiteX7" fmla="*/ 5037208 w 5045662"/>
              <a:gd name="connsiteY7" fmla="*/ 1458369 h 5783096"/>
              <a:gd name="connsiteX8" fmla="*/ 5045662 w 5045662"/>
              <a:gd name="connsiteY8" fmla="*/ 4339769 h 5783096"/>
              <a:gd name="connsiteX9" fmla="*/ 2561576 w 5045662"/>
              <a:gd name="connsiteY9" fmla="*/ 5783096 h 5783096"/>
              <a:gd name="connsiteX10" fmla="*/ 24164 w 5045662"/>
              <a:gd name="connsiteY10" fmla="*/ 4354881 h 5783096"/>
              <a:gd name="connsiteX11" fmla="*/ 0 w 5045662"/>
              <a:gd name="connsiteY11" fmla="*/ 1453765 h 5783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45662" h="5783096">
                <a:moveTo>
                  <a:pt x="2523318" y="1092708"/>
                </a:moveTo>
                <a:lnTo>
                  <a:pt x="1083139" y="1991697"/>
                </a:lnTo>
                <a:lnTo>
                  <a:pt x="1083139" y="3787311"/>
                </a:lnTo>
                <a:lnTo>
                  <a:pt x="2523318" y="4686300"/>
                </a:lnTo>
                <a:lnTo>
                  <a:pt x="3963497" y="3787311"/>
                </a:lnTo>
                <a:lnTo>
                  <a:pt x="3963497" y="1991697"/>
                </a:lnTo>
                <a:close/>
                <a:moveTo>
                  <a:pt x="2470122" y="0"/>
                </a:moveTo>
                <a:lnTo>
                  <a:pt x="5037208" y="1458369"/>
                </a:lnTo>
                <a:cubicBezTo>
                  <a:pt x="5040026" y="2418836"/>
                  <a:pt x="5042844" y="3379302"/>
                  <a:pt x="5045662" y="4339769"/>
                </a:cubicBezTo>
                <a:lnTo>
                  <a:pt x="2561576" y="5783096"/>
                </a:lnTo>
                <a:lnTo>
                  <a:pt x="24164" y="4354881"/>
                </a:lnTo>
                <a:lnTo>
                  <a:pt x="0" y="1453765"/>
                </a:lnTo>
                <a:close/>
              </a:path>
            </a:pathLst>
          </a:custGeom>
        </p:spPr>
        <p:txBody>
          <a:bodyPr wrap="square" tIns="457200">
            <a:noAutofit/>
          </a:bodyPr>
          <a:lstStyle>
            <a:lvl1pPr marL="0" indent="0" algn="ctr">
              <a:buNone/>
              <a:defRPr>
                <a:solidFill>
                  <a:schemeClr val="accent6"/>
                </a:solidFill>
              </a:defRPr>
            </a:lvl1pPr>
          </a:lstStyle>
          <a:p>
            <a:r>
              <a:rPr lang="en-US"/>
              <a:t>Click icon to add picture</a:t>
            </a:r>
            <a:endParaRPr lang="en-US" dirty="0"/>
          </a:p>
        </p:txBody>
      </p:sp>
    </p:spTree>
    <p:extLst>
      <p:ext uri="{BB962C8B-B14F-4D97-AF65-F5344CB8AC3E}">
        <p14:creationId xmlns:p14="http://schemas.microsoft.com/office/powerpoint/2010/main" val="34077113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42BC57-1D8D-9F59-24F9-1E8232279959}"/>
              </a:ext>
            </a:extLst>
          </p:cNvPr>
          <p:cNvSpPr>
            <a:spLocks noGrp="1"/>
          </p:cNvSpPr>
          <p:nvPr>
            <p:ph type="title"/>
          </p:nvPr>
        </p:nvSpPr>
        <p:spPr>
          <a:xfrm>
            <a:off x="587829" y="507076"/>
            <a:ext cx="10515600" cy="1115434"/>
          </a:xfrm>
        </p:spPr>
        <p:txBody>
          <a:bodyPr/>
          <a:lstStyle>
            <a:lvl1pPr>
              <a:defRPr>
                <a:solidFill>
                  <a:schemeClr val="accent6"/>
                </a:solidFill>
              </a:defRPr>
            </a:lvl1pPr>
          </a:lstStyle>
          <a:p>
            <a:r>
              <a:rPr lang="en-US"/>
              <a:t>Click to edit Master title style</a:t>
            </a:r>
          </a:p>
        </p:txBody>
      </p:sp>
      <p:sp>
        <p:nvSpPr>
          <p:cNvPr id="11" name="Content placeholder 47">
            <a:extLst>
              <a:ext uri="{FF2B5EF4-FFF2-40B4-BE49-F238E27FC236}">
                <a16:creationId xmlns:a16="http://schemas.microsoft.com/office/drawing/2014/main" id="{561744A6-D3EA-42C3-8E71-3BB8BA1E6149}"/>
              </a:ext>
            </a:extLst>
          </p:cNvPr>
          <p:cNvSpPr>
            <a:spLocks noGrp="1"/>
          </p:cNvSpPr>
          <p:nvPr>
            <p:ph type="chart" sz="quarter" idx="27" hasCustomPrompt="1"/>
          </p:nvPr>
        </p:nvSpPr>
        <p:spPr>
          <a:xfrm>
            <a:off x="587829" y="1622510"/>
            <a:ext cx="10889796" cy="4155757"/>
          </a:xfrm>
          <a:prstGeom prst="rect">
            <a:avLst/>
          </a:prstGeom>
        </p:spPr>
        <p:txBody>
          <a:bodyPr/>
          <a:lstStyle>
            <a:lvl1pPr>
              <a:defRPr>
                <a:solidFill>
                  <a:schemeClr val="accent6"/>
                </a:solidFill>
              </a:defRPr>
            </a:lvl1pPr>
          </a:lstStyle>
          <a:p>
            <a:r>
              <a:rPr lang="en-US" altLang="zh-CN" dirty="0"/>
              <a:t>Click to edit master text style</a:t>
            </a:r>
            <a:endParaRPr lang="zh-CN" altLang="en-US"/>
          </a:p>
        </p:txBody>
      </p:sp>
      <p:sp>
        <p:nvSpPr>
          <p:cNvPr id="3" name="Footer Placeholder 2">
            <a:extLst>
              <a:ext uri="{FF2B5EF4-FFF2-40B4-BE49-F238E27FC236}">
                <a16:creationId xmlns:a16="http://schemas.microsoft.com/office/drawing/2014/main" id="{D1C82179-6F61-D1EC-D800-74B748B37F0E}"/>
              </a:ext>
            </a:extLst>
          </p:cNvPr>
          <p:cNvSpPr>
            <a:spLocks noGrp="1"/>
          </p:cNvSpPr>
          <p:nvPr>
            <p:ph type="ftr" sz="quarter" idx="28"/>
          </p:nvPr>
        </p:nvSpPr>
        <p:spPr/>
        <p:txBody>
          <a:bodyPr/>
          <a:lstStyle>
            <a:lvl1pPr>
              <a:defRPr>
                <a:solidFill>
                  <a:schemeClr val="accent6"/>
                </a:solidFill>
              </a:defRPr>
            </a:lvl1pPr>
          </a:lstStyle>
          <a:p>
            <a:r>
              <a:rPr lang="en-US"/>
              <a:t>Presentation title</a:t>
            </a:r>
            <a:endParaRPr lang="en-US" dirty="0"/>
          </a:p>
        </p:txBody>
      </p:sp>
      <p:sp>
        <p:nvSpPr>
          <p:cNvPr id="5" name="Slide Number Placeholder 4">
            <a:extLst>
              <a:ext uri="{FF2B5EF4-FFF2-40B4-BE49-F238E27FC236}">
                <a16:creationId xmlns:a16="http://schemas.microsoft.com/office/drawing/2014/main" id="{38803A51-0211-9F66-D20B-444BC94AA39E}"/>
              </a:ext>
            </a:extLst>
          </p:cNvPr>
          <p:cNvSpPr>
            <a:spLocks noGrp="1"/>
          </p:cNvSpPr>
          <p:nvPr>
            <p:ph type="sldNum" sz="quarter" idx="29"/>
          </p:nvPr>
        </p:nvSpPr>
        <p:spPr/>
        <p:txBody>
          <a:bodyPr/>
          <a:lstStyle>
            <a:lvl1pPr>
              <a:defRPr>
                <a:solidFill>
                  <a:schemeClr val="accent6"/>
                </a:solidFill>
              </a:defRPr>
            </a:lvl1pPr>
          </a:lstStyle>
          <a:p>
            <a:fld id="{47FEACEE-25B4-4A2D-B147-27296E36371D}" type="slidenum">
              <a:rPr lang="en-US" altLang="zh-CN" smtClean="0"/>
              <a:pPr/>
              <a:t>‹#›</a:t>
            </a:fld>
            <a:endParaRPr lang="en-US" altLang="zh-CN" dirty="0"/>
          </a:p>
        </p:txBody>
      </p:sp>
    </p:spTree>
    <p:extLst>
      <p:ext uri="{BB962C8B-B14F-4D97-AF65-F5344CB8AC3E}">
        <p14:creationId xmlns:p14="http://schemas.microsoft.com/office/powerpoint/2010/main" val="26768272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with design">
    <p:spTree>
      <p:nvGrpSpPr>
        <p:cNvPr id="1" name=""/>
        <p:cNvGrpSpPr/>
        <p:nvPr/>
      </p:nvGrpSpPr>
      <p:grpSpPr>
        <a:xfrm>
          <a:off x="0" y="0"/>
          <a:ext cx="0" cy="0"/>
          <a:chOff x="0" y="0"/>
          <a:chExt cx="0" cy="0"/>
        </a:xfrm>
      </p:grpSpPr>
      <p:sp>
        <p:nvSpPr>
          <p:cNvPr id="11" name="Title Placeholder 4">
            <a:extLst>
              <a:ext uri="{FF2B5EF4-FFF2-40B4-BE49-F238E27FC236}">
                <a16:creationId xmlns:a16="http://schemas.microsoft.com/office/drawing/2014/main" id="{05751864-B11A-0286-13EA-2AC2A2C8DD5D}"/>
              </a:ext>
            </a:extLst>
          </p:cNvPr>
          <p:cNvSpPr>
            <a:spLocks noGrp="1"/>
          </p:cNvSpPr>
          <p:nvPr>
            <p:ph type="title"/>
          </p:nvPr>
        </p:nvSpPr>
        <p:spPr>
          <a:xfrm>
            <a:off x="581709" y="721538"/>
            <a:ext cx="10889796" cy="1418998"/>
          </a:xfrm>
          <a:prstGeom prst="rect">
            <a:avLst/>
          </a:prstGeom>
        </p:spPr>
        <p:txBody>
          <a:bodyPr vert="horz" lIns="91440" tIns="45720" rIns="91440" bIns="45720" rtlCol="0" anchor="t">
            <a:noAutofit/>
          </a:bodyPr>
          <a:lstStyle>
            <a:lvl1pPr>
              <a:defRPr>
                <a:solidFill>
                  <a:schemeClr val="accent6"/>
                </a:solidFill>
              </a:defRPr>
            </a:lvl1pPr>
          </a:lstStyle>
          <a:p>
            <a:r>
              <a:rPr lang="en-US"/>
              <a:t>Click to edit Master title style</a:t>
            </a:r>
            <a:endParaRPr lang="en-US" dirty="0"/>
          </a:p>
        </p:txBody>
      </p:sp>
      <p:sp>
        <p:nvSpPr>
          <p:cNvPr id="10" name="Table placeholder">
            <a:extLst>
              <a:ext uri="{FF2B5EF4-FFF2-40B4-BE49-F238E27FC236}">
                <a16:creationId xmlns:a16="http://schemas.microsoft.com/office/drawing/2014/main" id="{CFC5FF09-DE50-4155-81A0-5DD9B700F205}"/>
              </a:ext>
            </a:extLst>
          </p:cNvPr>
          <p:cNvSpPr>
            <a:spLocks noGrp="1"/>
          </p:cNvSpPr>
          <p:nvPr>
            <p:ph type="tbl" sz="quarter" idx="27" hasCustomPrompt="1"/>
          </p:nvPr>
        </p:nvSpPr>
        <p:spPr>
          <a:xfrm>
            <a:off x="581709" y="1614198"/>
            <a:ext cx="10889796" cy="4317856"/>
          </a:xfrm>
          <a:prstGeom prst="rect">
            <a:avLst/>
          </a:prstGeom>
        </p:spPr>
        <p:txBody>
          <a:bodyPr>
            <a:noAutofit/>
          </a:bodyPr>
          <a:lstStyle>
            <a:lvl1pPr>
              <a:defRPr>
                <a:solidFill>
                  <a:schemeClr val="accent6"/>
                </a:solidFill>
              </a:defRPr>
            </a:lvl1pPr>
          </a:lstStyle>
          <a:p>
            <a:r>
              <a:rPr lang="en-US" altLang="zh-CN" dirty="0"/>
              <a:t>Click to edit master text style</a:t>
            </a:r>
            <a:endParaRPr lang="zh-CN" altLang="en-US"/>
          </a:p>
        </p:txBody>
      </p:sp>
      <p:sp>
        <p:nvSpPr>
          <p:cNvPr id="9" name="Freeform: Shape 5">
            <a:extLst>
              <a:ext uri="{FF2B5EF4-FFF2-40B4-BE49-F238E27FC236}">
                <a16:creationId xmlns:a16="http://schemas.microsoft.com/office/drawing/2014/main" id="{3F619E6B-153E-B522-47EB-4104C405736C}"/>
              </a:ext>
            </a:extLst>
          </p:cNvPr>
          <p:cNvSpPr/>
          <p:nvPr userDrawn="1"/>
        </p:nvSpPr>
        <p:spPr>
          <a:xfrm>
            <a:off x="10551278" y="4665388"/>
            <a:ext cx="603952" cy="681742"/>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chemeClr val="accent6"/>
              </a:solidFill>
            </a:endParaRPr>
          </a:p>
        </p:txBody>
      </p:sp>
      <p:sp>
        <p:nvSpPr>
          <p:cNvPr id="12" name="Freeform 11">
            <a:extLst>
              <a:ext uri="{FF2B5EF4-FFF2-40B4-BE49-F238E27FC236}">
                <a16:creationId xmlns:a16="http://schemas.microsoft.com/office/drawing/2014/main" id="{687A7B3D-E004-6D6A-5979-8F1BADBC9237}"/>
              </a:ext>
            </a:extLst>
          </p:cNvPr>
          <p:cNvSpPr/>
          <p:nvPr userDrawn="1"/>
        </p:nvSpPr>
        <p:spPr>
          <a:xfrm>
            <a:off x="10524774" y="5146146"/>
            <a:ext cx="1667226" cy="1711855"/>
          </a:xfrm>
          <a:custGeom>
            <a:avLst/>
            <a:gdLst>
              <a:gd name="connsiteX0" fmla="*/ 998834 w 1667226"/>
              <a:gd name="connsiteY0" fmla="*/ 0 h 1711855"/>
              <a:gd name="connsiteX1" fmla="*/ 1667226 w 1667226"/>
              <a:gd name="connsiteY1" fmla="*/ 373790 h 1711855"/>
              <a:gd name="connsiteX2" fmla="*/ 1667226 w 1667226"/>
              <a:gd name="connsiteY2" fmla="*/ 1711855 h 1711855"/>
              <a:gd name="connsiteX3" fmla="*/ 48502 w 1667226"/>
              <a:gd name="connsiteY3" fmla="*/ 1711855 h 1711855"/>
              <a:gd name="connsiteX4" fmla="*/ 0 w 1667226"/>
              <a:gd name="connsiteY4" fmla="*/ 1684915 h 1711855"/>
              <a:gd name="connsiteX5" fmla="*/ 0 w 1667226"/>
              <a:gd name="connsiteY5" fmla="*/ 564300 h 1711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67226" h="1711855">
                <a:moveTo>
                  <a:pt x="998834" y="0"/>
                </a:moveTo>
                <a:lnTo>
                  <a:pt x="1667226" y="373790"/>
                </a:lnTo>
                <a:lnTo>
                  <a:pt x="1667226" y="1711855"/>
                </a:lnTo>
                <a:lnTo>
                  <a:pt x="48502" y="1711855"/>
                </a:lnTo>
                <a:lnTo>
                  <a:pt x="0" y="1684915"/>
                </a:lnTo>
                <a:lnTo>
                  <a:pt x="0" y="564300"/>
                </a:lnTo>
                <a:close/>
              </a:path>
            </a:pathLst>
          </a:cu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accent6"/>
              </a:solidFill>
            </a:endParaRPr>
          </a:p>
        </p:txBody>
      </p:sp>
      <p:sp>
        <p:nvSpPr>
          <p:cNvPr id="13" name="Freeform: Shape 11">
            <a:extLst>
              <a:ext uri="{FF2B5EF4-FFF2-40B4-BE49-F238E27FC236}">
                <a16:creationId xmlns:a16="http://schemas.microsoft.com/office/drawing/2014/main" id="{A4CA3A93-BDBF-112D-54A0-05BF6B06BCC1}"/>
              </a:ext>
            </a:extLst>
          </p:cNvPr>
          <p:cNvSpPr/>
          <p:nvPr userDrawn="1"/>
        </p:nvSpPr>
        <p:spPr>
          <a:xfrm>
            <a:off x="10177285" y="5347130"/>
            <a:ext cx="748554" cy="856361"/>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8682" h="5032188">
                <a:moveTo>
                  <a:pt x="2187388" y="0"/>
                </a:moveTo>
                <a:lnTo>
                  <a:pt x="4386729" y="1261035"/>
                </a:lnTo>
                <a:cubicBezTo>
                  <a:pt x="4390713" y="2103718"/>
                  <a:pt x="4394698" y="2946400"/>
                  <a:pt x="4398682" y="3789083"/>
                </a:cubicBezTo>
                <a:lnTo>
                  <a:pt x="2193365" y="5032188"/>
                </a:lnTo>
                <a:lnTo>
                  <a:pt x="0" y="3783106"/>
                </a:lnTo>
                <a:lnTo>
                  <a:pt x="0" y="1267012"/>
                </a:lnTo>
                <a:lnTo>
                  <a:pt x="2187388" y="0"/>
                </a:lnTo>
                <a:close/>
              </a:path>
            </a:pathLst>
          </a:custGeom>
          <a:solidFill>
            <a:schemeClr val="accent4">
              <a:lumMod val="60000"/>
              <a:lumOff val="40000"/>
            </a:schemeClr>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accent6"/>
              </a:solidFill>
              <a:effectLst/>
              <a:uLnTx/>
              <a:uFillTx/>
              <a:latin typeface="Posterama Text SemiBold"/>
              <a:ea typeface="+mn-ea"/>
              <a:cs typeface="+mn-cs"/>
            </a:endParaRPr>
          </a:p>
        </p:txBody>
      </p:sp>
      <p:sp>
        <p:nvSpPr>
          <p:cNvPr id="2" name="Footer Placeholder 1">
            <a:extLst>
              <a:ext uri="{FF2B5EF4-FFF2-40B4-BE49-F238E27FC236}">
                <a16:creationId xmlns:a16="http://schemas.microsoft.com/office/drawing/2014/main" id="{5F7A154B-D8F5-C1FB-307D-496380875BD1}"/>
              </a:ext>
            </a:extLst>
          </p:cNvPr>
          <p:cNvSpPr>
            <a:spLocks noGrp="1"/>
          </p:cNvSpPr>
          <p:nvPr>
            <p:ph type="ftr" sz="quarter" idx="28"/>
          </p:nvPr>
        </p:nvSpPr>
        <p:spPr/>
        <p:txBody>
          <a:bodyPr>
            <a:noAutofit/>
          </a:bodyPr>
          <a:lstStyle>
            <a:lvl1pPr>
              <a:defRPr>
                <a:solidFill>
                  <a:schemeClr val="accent6"/>
                </a:solidFill>
              </a:defRPr>
            </a:lvl1pPr>
          </a:lstStyle>
          <a:p>
            <a:r>
              <a:rPr lang="en-US"/>
              <a:t>Presentation title</a:t>
            </a:r>
            <a:endParaRPr lang="en-US" dirty="0"/>
          </a:p>
        </p:txBody>
      </p:sp>
      <p:sp>
        <p:nvSpPr>
          <p:cNvPr id="5" name="Slide Number Placeholder 4">
            <a:extLst>
              <a:ext uri="{FF2B5EF4-FFF2-40B4-BE49-F238E27FC236}">
                <a16:creationId xmlns:a16="http://schemas.microsoft.com/office/drawing/2014/main" id="{D728715E-D2CE-A33E-1A28-4E627F239BBE}"/>
              </a:ext>
            </a:extLst>
          </p:cNvPr>
          <p:cNvSpPr>
            <a:spLocks noGrp="1"/>
          </p:cNvSpPr>
          <p:nvPr>
            <p:ph type="sldNum" sz="quarter" idx="29"/>
          </p:nvPr>
        </p:nvSpPr>
        <p:spPr/>
        <p:txBody>
          <a:bodyPr>
            <a:noAutofit/>
          </a:bodyPr>
          <a:lstStyle>
            <a:lvl1pPr>
              <a:defRPr>
                <a:solidFill>
                  <a:schemeClr val="accent6"/>
                </a:solidFill>
              </a:defRPr>
            </a:lvl1pPr>
          </a:lstStyle>
          <a:p>
            <a:fld id="{47FEACEE-25B4-4A2D-B147-27296E36371D}" type="slidenum">
              <a:rPr lang="en-US" altLang="zh-CN" smtClean="0"/>
              <a:pPr/>
              <a:t>‹#›</a:t>
            </a:fld>
            <a:endParaRPr lang="en-US" altLang="zh-CN" dirty="0"/>
          </a:p>
        </p:txBody>
      </p:sp>
    </p:spTree>
    <p:extLst>
      <p:ext uri="{BB962C8B-B14F-4D97-AF65-F5344CB8AC3E}">
        <p14:creationId xmlns:p14="http://schemas.microsoft.com/office/powerpoint/2010/main" val="21212563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ote ">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8BF58E95-E9E1-28E6-FB2F-DE808892233F}"/>
              </a:ext>
            </a:extLst>
          </p:cNvPr>
          <p:cNvSpPr>
            <a:spLocks noGrp="1"/>
          </p:cNvSpPr>
          <p:nvPr>
            <p:ph type="title" hasCustomPrompt="1"/>
          </p:nvPr>
        </p:nvSpPr>
        <p:spPr>
          <a:xfrm>
            <a:off x="6099079" y="1856195"/>
            <a:ext cx="4518122" cy="1688906"/>
          </a:xfrm>
        </p:spPr>
        <p:txBody>
          <a:bodyPr anchor="b">
            <a:noAutofit/>
          </a:bodyPr>
          <a:lstStyle>
            <a:lvl1pPr>
              <a:defRPr sz="2700">
                <a:latin typeface="+mn-lt"/>
              </a:defRPr>
            </a:lvl1pPr>
          </a:lstStyle>
          <a:p>
            <a:r>
              <a:rPr lang="en-US" dirty="0"/>
              <a:t>Click to edit </a:t>
            </a:r>
            <a:r>
              <a:rPr lang="en-US" altLang="zh-CN" dirty="0"/>
              <a:t>Text</a:t>
            </a:r>
            <a:r>
              <a:rPr lang="zh-CN" altLang="en-US" dirty="0"/>
              <a:t> </a:t>
            </a:r>
            <a:r>
              <a:rPr lang="en-US" dirty="0"/>
              <a:t>style</a:t>
            </a:r>
          </a:p>
        </p:txBody>
      </p:sp>
      <p:sp>
        <p:nvSpPr>
          <p:cNvPr id="11" name="subtitle 47">
            <a:extLst>
              <a:ext uri="{FF2B5EF4-FFF2-40B4-BE49-F238E27FC236}">
                <a16:creationId xmlns:a16="http://schemas.microsoft.com/office/drawing/2014/main" id="{3B45AD65-2B81-A368-E5F0-5C61D0B1DFEB}"/>
              </a:ext>
            </a:extLst>
          </p:cNvPr>
          <p:cNvSpPr>
            <a:spLocks noGrp="1"/>
          </p:cNvSpPr>
          <p:nvPr>
            <p:ph type="body" sz="quarter" idx="29" hasCustomPrompt="1"/>
          </p:nvPr>
        </p:nvSpPr>
        <p:spPr>
          <a:xfrm>
            <a:off x="6095999" y="3695015"/>
            <a:ext cx="4672693" cy="1688906"/>
          </a:xfrm>
          <a:prstGeom prst="rect">
            <a:avLst/>
          </a:prstGeom>
        </p:spPr>
        <p:txBody>
          <a:bodyPr>
            <a:noAutofit/>
          </a:bodyPr>
          <a:lstStyle>
            <a:lvl1pPr marL="0" indent="0">
              <a:lnSpc>
                <a:spcPct val="100000"/>
              </a:lnSpc>
              <a:buNone/>
              <a:defRPr sz="1500" b="0">
                <a:solidFill>
                  <a:schemeClr val="accent4"/>
                </a:solidFill>
                <a:latin typeface="+mn-lt"/>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4" name="Freeform: Shape 5">
            <a:extLst>
              <a:ext uri="{FF2B5EF4-FFF2-40B4-BE49-F238E27FC236}">
                <a16:creationId xmlns:a16="http://schemas.microsoft.com/office/drawing/2014/main" id="{0CA4AA19-0D07-46AB-AC12-64054BBBB499}"/>
              </a:ext>
            </a:extLst>
          </p:cNvPr>
          <p:cNvSpPr/>
          <p:nvPr userDrawn="1"/>
        </p:nvSpPr>
        <p:spPr>
          <a:xfrm>
            <a:off x="3843559" y="722518"/>
            <a:ext cx="1244907" cy="1405252"/>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5" name="Freeform: Shape 6">
            <a:extLst>
              <a:ext uri="{FF2B5EF4-FFF2-40B4-BE49-F238E27FC236}">
                <a16:creationId xmlns:a16="http://schemas.microsoft.com/office/drawing/2014/main" id="{DF781D9E-0DF5-4DDA-84E6-35DFB054158C}"/>
              </a:ext>
            </a:extLst>
          </p:cNvPr>
          <p:cNvSpPr/>
          <p:nvPr userDrawn="1"/>
        </p:nvSpPr>
        <p:spPr>
          <a:xfrm>
            <a:off x="1223929" y="1436914"/>
            <a:ext cx="2857005" cy="3269776"/>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dirty="0"/>
          </a:p>
        </p:txBody>
      </p:sp>
      <p:sp>
        <p:nvSpPr>
          <p:cNvPr id="6" name="Freeform: Shape 7">
            <a:extLst>
              <a:ext uri="{FF2B5EF4-FFF2-40B4-BE49-F238E27FC236}">
                <a16:creationId xmlns:a16="http://schemas.microsoft.com/office/drawing/2014/main" id="{86BA1075-E23C-4BC9-8F67-B2E408F864D2}"/>
              </a:ext>
            </a:extLst>
          </p:cNvPr>
          <p:cNvSpPr/>
          <p:nvPr userDrawn="1"/>
        </p:nvSpPr>
        <p:spPr>
          <a:xfrm>
            <a:off x="758702" y="3457554"/>
            <a:ext cx="1208037" cy="1381756"/>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 name="connsiteX0" fmla="*/ 2187388 w 4387647"/>
              <a:gd name="connsiteY0" fmla="*/ 0 h 5032188"/>
              <a:gd name="connsiteX1" fmla="*/ 4386729 w 4387647"/>
              <a:gd name="connsiteY1" fmla="*/ 1261035 h 5032188"/>
              <a:gd name="connsiteX2" fmla="*/ 4384192 w 4387647"/>
              <a:gd name="connsiteY2" fmla="*/ 3783287 h 5032188"/>
              <a:gd name="connsiteX3" fmla="*/ 2193365 w 4387647"/>
              <a:gd name="connsiteY3" fmla="*/ 5032188 h 5032188"/>
              <a:gd name="connsiteX4" fmla="*/ 0 w 4387647"/>
              <a:gd name="connsiteY4" fmla="*/ 3783106 h 5032188"/>
              <a:gd name="connsiteX5" fmla="*/ 0 w 4387647"/>
              <a:gd name="connsiteY5" fmla="*/ 1267012 h 5032188"/>
              <a:gd name="connsiteX6" fmla="*/ 2187388 w 4387647"/>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647" h="5032188">
                <a:moveTo>
                  <a:pt x="2187388" y="0"/>
                </a:moveTo>
                <a:lnTo>
                  <a:pt x="4386729" y="1261035"/>
                </a:lnTo>
                <a:cubicBezTo>
                  <a:pt x="4390713" y="2103718"/>
                  <a:pt x="4380208" y="2940604"/>
                  <a:pt x="4384192" y="3783287"/>
                </a:cubicBezTo>
                <a:lnTo>
                  <a:pt x="2193365" y="5032188"/>
                </a:lnTo>
                <a:lnTo>
                  <a:pt x="0" y="3783106"/>
                </a:lnTo>
                <a:lnTo>
                  <a:pt x="0" y="1267012"/>
                </a:lnTo>
                <a:lnTo>
                  <a:pt x="2187388" y="0"/>
                </a:lnTo>
                <a:close/>
              </a:path>
            </a:pathLst>
          </a:cu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8" name="Freeform: Shape 11">
            <a:extLst>
              <a:ext uri="{FF2B5EF4-FFF2-40B4-BE49-F238E27FC236}">
                <a16:creationId xmlns:a16="http://schemas.microsoft.com/office/drawing/2014/main" id="{B2A4CA75-D17E-243B-9C56-A63C75AF6D56}"/>
              </a:ext>
            </a:extLst>
          </p:cNvPr>
          <p:cNvSpPr/>
          <p:nvPr userDrawn="1"/>
        </p:nvSpPr>
        <p:spPr>
          <a:xfrm>
            <a:off x="2917915" y="4662164"/>
            <a:ext cx="663381" cy="758922"/>
          </a:xfrm>
          <a:custGeom>
            <a:avLst/>
            <a:gdLst>
              <a:gd name="connsiteX0" fmla="*/ 2187388 w 4398682"/>
              <a:gd name="connsiteY0" fmla="*/ 0 h 5032188"/>
              <a:gd name="connsiteX1" fmla="*/ 4386729 w 4398682"/>
              <a:gd name="connsiteY1" fmla="*/ 1261035 h 5032188"/>
              <a:gd name="connsiteX2" fmla="*/ 4398682 w 4398682"/>
              <a:gd name="connsiteY2" fmla="*/ 3789083 h 5032188"/>
              <a:gd name="connsiteX3" fmla="*/ 2193365 w 4398682"/>
              <a:gd name="connsiteY3" fmla="*/ 5032188 h 5032188"/>
              <a:gd name="connsiteX4" fmla="*/ 0 w 4398682"/>
              <a:gd name="connsiteY4" fmla="*/ 3783106 h 5032188"/>
              <a:gd name="connsiteX5" fmla="*/ 0 w 4398682"/>
              <a:gd name="connsiteY5" fmla="*/ 1267012 h 5032188"/>
              <a:gd name="connsiteX6" fmla="*/ 2187388 w 4398682"/>
              <a:gd name="connsiteY6" fmla="*/ 0 h 503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8682" h="5032188">
                <a:moveTo>
                  <a:pt x="2187388" y="0"/>
                </a:moveTo>
                <a:lnTo>
                  <a:pt x="4386729" y="1261035"/>
                </a:lnTo>
                <a:cubicBezTo>
                  <a:pt x="4390713" y="2103718"/>
                  <a:pt x="4394698" y="2946400"/>
                  <a:pt x="4398682" y="3789083"/>
                </a:cubicBezTo>
                <a:lnTo>
                  <a:pt x="2193365" y="5032188"/>
                </a:lnTo>
                <a:lnTo>
                  <a:pt x="0" y="3783106"/>
                </a:lnTo>
                <a:lnTo>
                  <a:pt x="0" y="1267012"/>
                </a:lnTo>
                <a:lnTo>
                  <a:pt x="2187388" y="0"/>
                </a:lnTo>
                <a:close/>
              </a:path>
            </a:pathLst>
          </a:custGeom>
          <a:solidFill>
            <a:schemeClr val="accent4">
              <a:lumMod val="20000"/>
              <a:lumOff val="80000"/>
            </a:schemeClr>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Posterama Text SemiBold"/>
              <a:ea typeface="+mn-ea"/>
              <a:cs typeface="+mn-cs"/>
            </a:endParaRPr>
          </a:p>
        </p:txBody>
      </p:sp>
      <p:sp>
        <p:nvSpPr>
          <p:cNvPr id="3" name="Footer Placeholder 2">
            <a:extLst>
              <a:ext uri="{FF2B5EF4-FFF2-40B4-BE49-F238E27FC236}">
                <a16:creationId xmlns:a16="http://schemas.microsoft.com/office/drawing/2014/main" id="{7964077E-956B-EA3A-700F-A833D82341FE}"/>
              </a:ext>
            </a:extLst>
          </p:cNvPr>
          <p:cNvSpPr>
            <a:spLocks noGrp="1"/>
          </p:cNvSpPr>
          <p:nvPr>
            <p:ph type="ftr" sz="quarter" idx="30"/>
          </p:nvPr>
        </p:nvSpPr>
        <p:spPr/>
        <p:txBody>
          <a:bodyPr>
            <a:noAutofit/>
          </a:bodyPr>
          <a:lstStyle/>
          <a:p>
            <a:r>
              <a:rPr lang="en-US" noProof="0"/>
              <a:t>Presentation title</a:t>
            </a:r>
            <a:endParaRPr lang="en-US" noProof="0" dirty="0"/>
          </a:p>
        </p:txBody>
      </p:sp>
      <p:sp>
        <p:nvSpPr>
          <p:cNvPr id="10" name="Slide Number Placeholder 9">
            <a:extLst>
              <a:ext uri="{FF2B5EF4-FFF2-40B4-BE49-F238E27FC236}">
                <a16:creationId xmlns:a16="http://schemas.microsoft.com/office/drawing/2014/main" id="{8ED455D4-27F3-B6AD-2A20-7475F307E5E4}"/>
              </a:ext>
            </a:extLst>
          </p:cNvPr>
          <p:cNvSpPr>
            <a:spLocks noGrp="1"/>
          </p:cNvSpPr>
          <p:nvPr>
            <p:ph type="sldNum" sz="quarter" idx="31"/>
          </p:nvPr>
        </p:nvSpPr>
        <p:spPr/>
        <p:txBody>
          <a:bodyPr>
            <a:noAutofit/>
          </a:bodyPr>
          <a:lstStyle/>
          <a:p>
            <a:fld id="{47FEACEE-25B4-4A2D-B147-27296E36371D}" type="slidenum">
              <a:rPr lang="en-US" altLang="zh-CN" noProof="0" smtClean="0"/>
              <a:pPr/>
              <a:t>‹#›</a:t>
            </a:fld>
            <a:endParaRPr lang="en-US" altLang="zh-CN" noProof="0" dirty="0"/>
          </a:p>
        </p:txBody>
      </p:sp>
    </p:spTree>
    <p:extLst>
      <p:ext uri="{BB962C8B-B14F-4D97-AF65-F5344CB8AC3E}">
        <p14:creationId xmlns:p14="http://schemas.microsoft.com/office/powerpoint/2010/main" val="1256412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 Team Members">
    <p:spTree>
      <p:nvGrpSpPr>
        <p:cNvPr id="1" name=""/>
        <p:cNvGrpSpPr/>
        <p:nvPr/>
      </p:nvGrpSpPr>
      <p:grpSpPr>
        <a:xfrm>
          <a:off x="0" y="0"/>
          <a:ext cx="0" cy="0"/>
          <a:chOff x="0" y="0"/>
          <a:chExt cx="0" cy="0"/>
        </a:xfrm>
      </p:grpSpPr>
      <p:sp>
        <p:nvSpPr>
          <p:cNvPr id="16" name="Title Placeholder 4">
            <a:extLst>
              <a:ext uri="{FF2B5EF4-FFF2-40B4-BE49-F238E27FC236}">
                <a16:creationId xmlns:a16="http://schemas.microsoft.com/office/drawing/2014/main" id="{DCA6F28B-ACF1-D3CB-8968-4F64BEA02E9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Autofit/>
          </a:bodyPr>
          <a:lstStyle>
            <a:lvl1pPr algn="ctr">
              <a:defRPr>
                <a:solidFill>
                  <a:schemeClr val="accent6"/>
                </a:solidFill>
              </a:defRPr>
            </a:lvl1pPr>
          </a:lstStyle>
          <a:p>
            <a:r>
              <a:rPr lang="en-US"/>
              <a:t>Click to edit Master title style</a:t>
            </a:r>
            <a:endParaRPr lang="en-US" dirty="0"/>
          </a:p>
        </p:txBody>
      </p:sp>
      <p:sp>
        <p:nvSpPr>
          <p:cNvPr id="60" name="Content placeholder 47">
            <a:extLst>
              <a:ext uri="{FF2B5EF4-FFF2-40B4-BE49-F238E27FC236}">
                <a16:creationId xmlns:a16="http://schemas.microsoft.com/office/drawing/2014/main" id="{E2F72F6F-0172-47B0-8D9E-0EED383332E2}"/>
              </a:ext>
            </a:extLst>
          </p:cNvPr>
          <p:cNvSpPr>
            <a:spLocks noGrp="1"/>
          </p:cNvSpPr>
          <p:nvPr>
            <p:ph type="pic" sz="quarter" idx="48"/>
          </p:nvPr>
        </p:nvSpPr>
        <p:spPr>
          <a:xfrm>
            <a:off x="1114798" y="2560353"/>
            <a:ext cx="2368061" cy="2102177"/>
          </a:xfrm>
          <a:prstGeom prst="hexagon">
            <a:avLst>
              <a:gd name="adj" fmla="val 28349"/>
              <a:gd name="vf" fmla="val 115470"/>
            </a:avLst>
          </a:prstGeom>
          <a:ln>
            <a:noFill/>
          </a:ln>
        </p:spPr>
        <p:txBody>
          <a:bodyPr anchor="ctr">
            <a:noAutofit/>
          </a:bodyPr>
          <a:lstStyle>
            <a:lvl1pPr marL="0" indent="0" algn="l">
              <a:buFontTx/>
              <a:buNone/>
              <a:defRPr sz="1050">
                <a:solidFill>
                  <a:schemeClr val="accent6"/>
                </a:solidFill>
              </a:defRPr>
            </a:lvl1pPr>
          </a:lstStyle>
          <a:p>
            <a:r>
              <a:rPr lang="en-US" altLang="zh-CN"/>
              <a:t>Click icon to add picture</a:t>
            </a:r>
            <a:endParaRPr lang="en-US" altLang="zh-CN" dirty="0"/>
          </a:p>
        </p:txBody>
      </p:sp>
      <p:sp>
        <p:nvSpPr>
          <p:cNvPr id="52" name="Content placeholder 47" descr="Click icon to add picture">
            <a:extLst>
              <a:ext uri="{FF2B5EF4-FFF2-40B4-BE49-F238E27FC236}">
                <a16:creationId xmlns:a16="http://schemas.microsoft.com/office/drawing/2014/main" id="{2369DDD8-CFC2-4980-A0DB-411AA173B475}"/>
              </a:ext>
            </a:extLst>
          </p:cNvPr>
          <p:cNvSpPr>
            <a:spLocks noGrp="1"/>
          </p:cNvSpPr>
          <p:nvPr>
            <p:ph type="body" sz="quarter" idx="27" hasCustomPrompt="1"/>
          </p:nvPr>
        </p:nvSpPr>
        <p:spPr>
          <a:xfrm>
            <a:off x="1214003" y="4764289"/>
            <a:ext cx="2098039" cy="506399"/>
          </a:xfrm>
          <a:prstGeom prst="rect">
            <a:avLst/>
          </a:prstGeom>
        </p:spPr>
        <p:txBody>
          <a:bodyPr anchor="b">
            <a:noAutofit/>
          </a:bodyPr>
          <a:lstStyle>
            <a:lvl1pPr marL="0" indent="0" algn="ctr">
              <a:lnSpc>
                <a:spcPct val="100000"/>
              </a:lnSpc>
              <a:buNone/>
              <a:defRPr sz="1800" b="1" i="0">
                <a:solidFill>
                  <a:schemeClr val="accent6"/>
                </a:solidFill>
                <a:latin typeface="+mn-lt"/>
                <a:ea typeface="+mj-ea"/>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53" name="Content placeholder 47">
            <a:extLst>
              <a:ext uri="{FF2B5EF4-FFF2-40B4-BE49-F238E27FC236}">
                <a16:creationId xmlns:a16="http://schemas.microsoft.com/office/drawing/2014/main" id="{B66AC261-5929-40D2-A646-8F16675DE383}"/>
              </a:ext>
            </a:extLst>
          </p:cNvPr>
          <p:cNvSpPr>
            <a:spLocks noGrp="1"/>
          </p:cNvSpPr>
          <p:nvPr>
            <p:ph type="body" sz="quarter" idx="28" hasCustomPrompt="1"/>
          </p:nvPr>
        </p:nvSpPr>
        <p:spPr>
          <a:xfrm>
            <a:off x="1214003" y="5295180"/>
            <a:ext cx="2098038" cy="506399"/>
          </a:xfrm>
          <a:prstGeom prst="rect">
            <a:avLst/>
          </a:prstGeom>
        </p:spPr>
        <p:txBody>
          <a:bodyPr>
            <a:noAutofit/>
          </a:bodyPr>
          <a:lstStyle>
            <a:lvl1pPr marL="0" indent="0" algn="ctr">
              <a:lnSpc>
                <a:spcPct val="100000"/>
              </a:lnSpc>
              <a:buNone/>
              <a:defRPr sz="1400" b="0">
                <a:solidFill>
                  <a:schemeClr val="accent6"/>
                </a:solidFill>
                <a:latin typeface="+mn-lt"/>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61" name="Content placeholder 47">
            <a:extLst>
              <a:ext uri="{FF2B5EF4-FFF2-40B4-BE49-F238E27FC236}">
                <a16:creationId xmlns:a16="http://schemas.microsoft.com/office/drawing/2014/main" id="{B33A9FB2-1610-4389-B352-D99255F77BEC}"/>
              </a:ext>
            </a:extLst>
          </p:cNvPr>
          <p:cNvSpPr>
            <a:spLocks noGrp="1"/>
          </p:cNvSpPr>
          <p:nvPr>
            <p:ph type="pic" sz="quarter" idx="49"/>
          </p:nvPr>
        </p:nvSpPr>
        <p:spPr>
          <a:xfrm>
            <a:off x="3623536" y="1840730"/>
            <a:ext cx="2368061" cy="2102177"/>
          </a:xfrm>
          <a:prstGeom prst="hexagon">
            <a:avLst>
              <a:gd name="adj" fmla="val 28349"/>
              <a:gd name="vf" fmla="val 115470"/>
            </a:avLst>
          </a:prstGeom>
          <a:ln>
            <a:noFill/>
          </a:ln>
        </p:spPr>
        <p:txBody>
          <a:bodyPr anchor="ctr">
            <a:noAutofit/>
          </a:bodyPr>
          <a:lstStyle>
            <a:lvl1pPr marL="0" indent="0" algn="l">
              <a:buFontTx/>
              <a:buNone/>
              <a:defRPr sz="1050">
                <a:solidFill>
                  <a:schemeClr val="accent6"/>
                </a:solidFill>
              </a:defRPr>
            </a:lvl1pPr>
          </a:lstStyle>
          <a:p>
            <a:r>
              <a:rPr lang="en-US" altLang="zh-CN"/>
              <a:t>Click icon to add picture</a:t>
            </a:r>
            <a:endParaRPr lang="en-US" altLang="zh-CN" dirty="0"/>
          </a:p>
        </p:txBody>
      </p:sp>
      <p:sp>
        <p:nvSpPr>
          <p:cNvPr id="21" name="Content placeholder 47" descr="Click icon to add picture">
            <a:extLst>
              <a:ext uri="{FF2B5EF4-FFF2-40B4-BE49-F238E27FC236}">
                <a16:creationId xmlns:a16="http://schemas.microsoft.com/office/drawing/2014/main" id="{DEE851A8-3FB7-B319-A053-BE08A45763C5}"/>
              </a:ext>
            </a:extLst>
          </p:cNvPr>
          <p:cNvSpPr>
            <a:spLocks noGrp="1"/>
          </p:cNvSpPr>
          <p:nvPr>
            <p:ph type="body" sz="quarter" idx="54" hasCustomPrompt="1"/>
          </p:nvPr>
        </p:nvSpPr>
        <p:spPr>
          <a:xfrm>
            <a:off x="3720440" y="4045832"/>
            <a:ext cx="2098039" cy="506399"/>
          </a:xfrm>
          <a:prstGeom prst="rect">
            <a:avLst/>
          </a:prstGeom>
        </p:spPr>
        <p:txBody>
          <a:bodyPr anchor="b">
            <a:noAutofit/>
          </a:bodyPr>
          <a:lstStyle>
            <a:lvl1pPr marL="0" indent="0" algn="ctr">
              <a:lnSpc>
                <a:spcPct val="100000"/>
              </a:lnSpc>
              <a:buNone/>
              <a:defRPr sz="1800" b="1" i="0">
                <a:solidFill>
                  <a:schemeClr val="accent6"/>
                </a:solidFill>
                <a:latin typeface="+mn-lt"/>
                <a:ea typeface="+mj-ea"/>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22" name="Content placeholder 47">
            <a:extLst>
              <a:ext uri="{FF2B5EF4-FFF2-40B4-BE49-F238E27FC236}">
                <a16:creationId xmlns:a16="http://schemas.microsoft.com/office/drawing/2014/main" id="{5743B59B-3EAA-B249-07CE-9C9C5B0B6AB1}"/>
              </a:ext>
            </a:extLst>
          </p:cNvPr>
          <p:cNvSpPr>
            <a:spLocks noGrp="1"/>
          </p:cNvSpPr>
          <p:nvPr>
            <p:ph type="body" sz="quarter" idx="55" hasCustomPrompt="1"/>
          </p:nvPr>
        </p:nvSpPr>
        <p:spPr>
          <a:xfrm>
            <a:off x="3720440" y="4576723"/>
            <a:ext cx="2098038" cy="506399"/>
          </a:xfrm>
          <a:prstGeom prst="rect">
            <a:avLst/>
          </a:prstGeom>
        </p:spPr>
        <p:txBody>
          <a:bodyPr>
            <a:noAutofit/>
          </a:bodyPr>
          <a:lstStyle>
            <a:lvl1pPr marL="0" indent="0" algn="ctr">
              <a:lnSpc>
                <a:spcPct val="100000"/>
              </a:lnSpc>
              <a:buNone/>
              <a:defRPr sz="1400" b="0">
                <a:solidFill>
                  <a:schemeClr val="accent6"/>
                </a:solidFill>
                <a:latin typeface="+mn-lt"/>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62" name="Content placeholder 47">
            <a:extLst>
              <a:ext uri="{FF2B5EF4-FFF2-40B4-BE49-F238E27FC236}">
                <a16:creationId xmlns:a16="http://schemas.microsoft.com/office/drawing/2014/main" id="{0AC60B87-71AC-4AA8-9AE7-B3B427BACB12}"/>
              </a:ext>
            </a:extLst>
          </p:cNvPr>
          <p:cNvSpPr>
            <a:spLocks noGrp="1"/>
          </p:cNvSpPr>
          <p:nvPr>
            <p:ph type="pic" sz="quarter" idx="50"/>
          </p:nvPr>
        </p:nvSpPr>
        <p:spPr>
          <a:xfrm>
            <a:off x="6113401" y="2560353"/>
            <a:ext cx="2368061" cy="2102177"/>
          </a:xfrm>
          <a:prstGeom prst="hexagon">
            <a:avLst>
              <a:gd name="adj" fmla="val 28349"/>
              <a:gd name="vf" fmla="val 115470"/>
            </a:avLst>
          </a:prstGeom>
          <a:ln>
            <a:noFill/>
          </a:ln>
        </p:spPr>
        <p:txBody>
          <a:bodyPr anchor="ctr">
            <a:noAutofit/>
          </a:bodyPr>
          <a:lstStyle>
            <a:lvl1pPr marL="0" indent="0" algn="l">
              <a:buFontTx/>
              <a:buNone/>
              <a:defRPr sz="1050">
                <a:solidFill>
                  <a:schemeClr val="accent6"/>
                </a:solidFill>
              </a:defRPr>
            </a:lvl1pPr>
          </a:lstStyle>
          <a:p>
            <a:r>
              <a:rPr lang="en-US" altLang="zh-CN"/>
              <a:t>Click icon to add picture</a:t>
            </a:r>
            <a:endParaRPr lang="en-US" altLang="zh-CN" dirty="0"/>
          </a:p>
        </p:txBody>
      </p:sp>
      <p:sp>
        <p:nvSpPr>
          <p:cNvPr id="19" name="Content placeholder 47" descr="Click icon to add picture">
            <a:extLst>
              <a:ext uri="{FF2B5EF4-FFF2-40B4-BE49-F238E27FC236}">
                <a16:creationId xmlns:a16="http://schemas.microsoft.com/office/drawing/2014/main" id="{110FBA5D-2CEB-4D44-16CA-0F24099B1401}"/>
              </a:ext>
            </a:extLst>
          </p:cNvPr>
          <p:cNvSpPr>
            <a:spLocks noGrp="1"/>
          </p:cNvSpPr>
          <p:nvPr>
            <p:ph type="body" sz="quarter" idx="52" hasCustomPrompt="1"/>
          </p:nvPr>
        </p:nvSpPr>
        <p:spPr>
          <a:xfrm>
            <a:off x="6218710" y="4764289"/>
            <a:ext cx="2098039" cy="506399"/>
          </a:xfrm>
          <a:prstGeom prst="rect">
            <a:avLst/>
          </a:prstGeom>
        </p:spPr>
        <p:txBody>
          <a:bodyPr anchor="b">
            <a:noAutofit/>
          </a:bodyPr>
          <a:lstStyle>
            <a:lvl1pPr marL="0" indent="0" algn="ctr">
              <a:lnSpc>
                <a:spcPct val="100000"/>
              </a:lnSpc>
              <a:buNone/>
              <a:defRPr sz="1800" b="1" i="0">
                <a:solidFill>
                  <a:schemeClr val="accent6"/>
                </a:solidFill>
                <a:latin typeface="+mn-lt"/>
                <a:ea typeface="+mj-ea"/>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20" name="Content placeholder 47">
            <a:extLst>
              <a:ext uri="{FF2B5EF4-FFF2-40B4-BE49-F238E27FC236}">
                <a16:creationId xmlns:a16="http://schemas.microsoft.com/office/drawing/2014/main" id="{2108E774-D145-FA07-58F1-7DB37A30A596}"/>
              </a:ext>
            </a:extLst>
          </p:cNvPr>
          <p:cNvSpPr>
            <a:spLocks noGrp="1"/>
          </p:cNvSpPr>
          <p:nvPr>
            <p:ph type="body" sz="quarter" idx="53" hasCustomPrompt="1"/>
          </p:nvPr>
        </p:nvSpPr>
        <p:spPr>
          <a:xfrm>
            <a:off x="6218710" y="5295180"/>
            <a:ext cx="2098038" cy="506399"/>
          </a:xfrm>
          <a:prstGeom prst="rect">
            <a:avLst/>
          </a:prstGeom>
        </p:spPr>
        <p:txBody>
          <a:bodyPr>
            <a:noAutofit/>
          </a:bodyPr>
          <a:lstStyle>
            <a:lvl1pPr marL="0" indent="0" algn="ctr">
              <a:lnSpc>
                <a:spcPct val="100000"/>
              </a:lnSpc>
              <a:buNone/>
              <a:defRPr sz="1400" b="0">
                <a:solidFill>
                  <a:schemeClr val="accent6"/>
                </a:solidFill>
                <a:latin typeface="+mn-lt"/>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63" name="Content placeholder 47">
            <a:extLst>
              <a:ext uri="{FF2B5EF4-FFF2-40B4-BE49-F238E27FC236}">
                <a16:creationId xmlns:a16="http://schemas.microsoft.com/office/drawing/2014/main" id="{05B25D7D-82BA-4FF5-9C92-4AD181847515}"/>
              </a:ext>
            </a:extLst>
          </p:cNvPr>
          <p:cNvSpPr>
            <a:spLocks noGrp="1"/>
          </p:cNvSpPr>
          <p:nvPr>
            <p:ph type="pic" sz="quarter" idx="51"/>
          </p:nvPr>
        </p:nvSpPr>
        <p:spPr>
          <a:xfrm>
            <a:off x="8500328" y="1836331"/>
            <a:ext cx="2368061" cy="2102177"/>
          </a:xfrm>
          <a:prstGeom prst="hexagon">
            <a:avLst>
              <a:gd name="adj" fmla="val 28349"/>
              <a:gd name="vf" fmla="val 115470"/>
            </a:avLst>
          </a:prstGeom>
          <a:ln>
            <a:noFill/>
          </a:ln>
        </p:spPr>
        <p:txBody>
          <a:bodyPr anchor="ctr">
            <a:noAutofit/>
          </a:bodyPr>
          <a:lstStyle>
            <a:lvl1pPr marL="0" indent="0" algn="l">
              <a:buFontTx/>
              <a:buNone/>
              <a:defRPr sz="1050">
                <a:solidFill>
                  <a:schemeClr val="accent6"/>
                </a:solidFill>
              </a:defRPr>
            </a:lvl1pPr>
          </a:lstStyle>
          <a:p>
            <a:r>
              <a:rPr lang="en-US" altLang="zh-CN"/>
              <a:t>Click icon to add picture</a:t>
            </a:r>
            <a:endParaRPr lang="en-US" altLang="zh-CN" dirty="0"/>
          </a:p>
        </p:txBody>
      </p:sp>
      <p:sp>
        <p:nvSpPr>
          <p:cNvPr id="25" name="Content placeholder 47" descr="Click icon to add picture">
            <a:extLst>
              <a:ext uri="{FF2B5EF4-FFF2-40B4-BE49-F238E27FC236}">
                <a16:creationId xmlns:a16="http://schemas.microsoft.com/office/drawing/2014/main" id="{A9C2624B-E6E6-C673-E8FF-F4BF909C3AC2}"/>
              </a:ext>
            </a:extLst>
          </p:cNvPr>
          <p:cNvSpPr>
            <a:spLocks noGrp="1"/>
          </p:cNvSpPr>
          <p:nvPr>
            <p:ph type="body" sz="quarter" idx="56" hasCustomPrompt="1"/>
          </p:nvPr>
        </p:nvSpPr>
        <p:spPr>
          <a:xfrm>
            <a:off x="8635340" y="4045832"/>
            <a:ext cx="2098039" cy="506399"/>
          </a:xfrm>
          <a:prstGeom prst="rect">
            <a:avLst/>
          </a:prstGeom>
        </p:spPr>
        <p:txBody>
          <a:bodyPr anchor="b">
            <a:noAutofit/>
          </a:bodyPr>
          <a:lstStyle>
            <a:lvl1pPr marL="0" indent="0" algn="ctr">
              <a:lnSpc>
                <a:spcPct val="100000"/>
              </a:lnSpc>
              <a:buNone/>
              <a:defRPr sz="1800" b="1" i="0">
                <a:solidFill>
                  <a:schemeClr val="accent6"/>
                </a:solidFill>
                <a:latin typeface="+mn-lt"/>
                <a:ea typeface="+mj-ea"/>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26" name="Content placeholder 47">
            <a:extLst>
              <a:ext uri="{FF2B5EF4-FFF2-40B4-BE49-F238E27FC236}">
                <a16:creationId xmlns:a16="http://schemas.microsoft.com/office/drawing/2014/main" id="{A003837A-CCD7-3699-D86F-CB884CA4C675}"/>
              </a:ext>
            </a:extLst>
          </p:cNvPr>
          <p:cNvSpPr>
            <a:spLocks noGrp="1"/>
          </p:cNvSpPr>
          <p:nvPr>
            <p:ph type="body" sz="quarter" idx="57" hasCustomPrompt="1"/>
          </p:nvPr>
        </p:nvSpPr>
        <p:spPr>
          <a:xfrm>
            <a:off x="8635340" y="4576723"/>
            <a:ext cx="2098038" cy="506399"/>
          </a:xfrm>
          <a:prstGeom prst="rect">
            <a:avLst/>
          </a:prstGeom>
        </p:spPr>
        <p:txBody>
          <a:bodyPr>
            <a:noAutofit/>
          </a:bodyPr>
          <a:lstStyle>
            <a:lvl1pPr marL="0" indent="0" algn="ctr">
              <a:lnSpc>
                <a:spcPct val="100000"/>
              </a:lnSpc>
              <a:buNone/>
              <a:defRPr sz="1400" b="0">
                <a:solidFill>
                  <a:schemeClr val="accent6"/>
                </a:solidFill>
                <a:latin typeface="+mn-lt"/>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2" name="Footer Placeholder 1">
            <a:extLst>
              <a:ext uri="{FF2B5EF4-FFF2-40B4-BE49-F238E27FC236}">
                <a16:creationId xmlns:a16="http://schemas.microsoft.com/office/drawing/2014/main" id="{89028585-56FF-7B3D-783D-D06964F7C099}"/>
              </a:ext>
            </a:extLst>
          </p:cNvPr>
          <p:cNvSpPr>
            <a:spLocks noGrp="1"/>
          </p:cNvSpPr>
          <p:nvPr>
            <p:ph type="ftr" sz="quarter" idx="58"/>
          </p:nvPr>
        </p:nvSpPr>
        <p:spPr/>
        <p:txBody>
          <a:bodyPr>
            <a:noAutofit/>
          </a:bodyPr>
          <a:lstStyle>
            <a:lvl1pPr>
              <a:defRPr>
                <a:solidFill>
                  <a:schemeClr val="accent6"/>
                </a:solidFill>
              </a:defRPr>
            </a:lvl1pPr>
          </a:lstStyle>
          <a:p>
            <a:r>
              <a:rPr lang="en-US"/>
              <a:t>Presentation title</a:t>
            </a:r>
            <a:endParaRPr lang="en-US" dirty="0"/>
          </a:p>
        </p:txBody>
      </p:sp>
      <p:sp>
        <p:nvSpPr>
          <p:cNvPr id="3" name="Slide Number Placeholder 2">
            <a:extLst>
              <a:ext uri="{FF2B5EF4-FFF2-40B4-BE49-F238E27FC236}">
                <a16:creationId xmlns:a16="http://schemas.microsoft.com/office/drawing/2014/main" id="{7D090978-DDC9-0FA2-2CFD-733C8B854F3C}"/>
              </a:ext>
            </a:extLst>
          </p:cNvPr>
          <p:cNvSpPr>
            <a:spLocks noGrp="1"/>
          </p:cNvSpPr>
          <p:nvPr>
            <p:ph type="sldNum" sz="quarter" idx="59"/>
          </p:nvPr>
        </p:nvSpPr>
        <p:spPr/>
        <p:txBody>
          <a:bodyPr>
            <a:noAutofit/>
          </a:bodyPr>
          <a:lstStyle>
            <a:lvl1pPr>
              <a:defRPr>
                <a:solidFill>
                  <a:schemeClr val="accent6"/>
                </a:solidFill>
              </a:defRPr>
            </a:lvl1pPr>
          </a:lstStyle>
          <a:p>
            <a:fld id="{47FEACEE-25B4-4A2D-B147-27296E36371D}" type="slidenum">
              <a:rPr lang="en-US" altLang="zh-CN" smtClean="0"/>
              <a:pPr/>
              <a:t>‹#›</a:t>
            </a:fld>
            <a:endParaRPr lang="en-US" altLang="zh-CN" dirty="0"/>
          </a:p>
        </p:txBody>
      </p:sp>
    </p:spTree>
    <p:extLst>
      <p:ext uri="{BB962C8B-B14F-4D97-AF65-F5344CB8AC3E}">
        <p14:creationId xmlns:p14="http://schemas.microsoft.com/office/powerpoint/2010/main" val="2263683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 Team Members">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B92FA2A-46BA-2A19-C3CE-EC6985867B92}"/>
              </a:ext>
            </a:extLst>
          </p:cNvPr>
          <p:cNvSpPr>
            <a:spLocks noGrp="1"/>
          </p:cNvSpPr>
          <p:nvPr>
            <p:ph type="title"/>
          </p:nvPr>
        </p:nvSpPr>
        <p:spPr>
          <a:xfrm>
            <a:off x="509574" y="2367293"/>
            <a:ext cx="3909993" cy="3629708"/>
          </a:xfrm>
        </p:spPr>
        <p:txBody>
          <a:bodyPr anchor="t">
            <a:noAutofit/>
          </a:bodyPr>
          <a:lstStyle>
            <a:lvl1pPr>
              <a:defRPr>
                <a:solidFill>
                  <a:schemeClr val="accent6"/>
                </a:solidFill>
              </a:defRPr>
            </a:lvl1pPr>
          </a:lstStyle>
          <a:p>
            <a:r>
              <a:rPr lang="en-US"/>
              <a:t>Click to edit Master title style</a:t>
            </a:r>
            <a:endParaRPr lang="en-US" dirty="0"/>
          </a:p>
        </p:txBody>
      </p:sp>
      <p:sp>
        <p:nvSpPr>
          <p:cNvPr id="38" name="Content placeholder 47">
            <a:extLst>
              <a:ext uri="{FF2B5EF4-FFF2-40B4-BE49-F238E27FC236}">
                <a16:creationId xmlns:a16="http://schemas.microsoft.com/office/drawing/2014/main" id="{BF9EDF7D-3BB1-43C0-92BB-091CCC520477}"/>
              </a:ext>
            </a:extLst>
          </p:cNvPr>
          <p:cNvSpPr>
            <a:spLocks noGrp="1"/>
          </p:cNvSpPr>
          <p:nvPr>
            <p:ph type="pic" sz="quarter" idx="48"/>
          </p:nvPr>
        </p:nvSpPr>
        <p:spPr>
          <a:xfrm>
            <a:off x="4269796" y="436455"/>
            <a:ext cx="1173264" cy="1357920"/>
          </a:xfrm>
          <a:custGeom>
            <a:avLst/>
            <a:gdLst>
              <a:gd name="connsiteX0" fmla="*/ 0 w 4816475"/>
              <a:gd name="connsiteY0" fmla="*/ 2407444 h 4814888"/>
              <a:gd name="connsiteX1" fmla="*/ 1203722 w 4816475"/>
              <a:gd name="connsiteY1" fmla="*/ 1 h 4814888"/>
              <a:gd name="connsiteX2" fmla="*/ 3612753 w 4816475"/>
              <a:gd name="connsiteY2" fmla="*/ 1 h 4814888"/>
              <a:gd name="connsiteX3" fmla="*/ 4816475 w 4816475"/>
              <a:gd name="connsiteY3" fmla="*/ 2407444 h 4814888"/>
              <a:gd name="connsiteX4" fmla="*/ 3612753 w 4816475"/>
              <a:gd name="connsiteY4" fmla="*/ 4814887 h 4814888"/>
              <a:gd name="connsiteX5" fmla="*/ 1203722 w 4816475"/>
              <a:gd name="connsiteY5" fmla="*/ 4814887 h 4814888"/>
              <a:gd name="connsiteX6" fmla="*/ 0 w 4816475"/>
              <a:gd name="connsiteY6" fmla="*/ 2407444 h 4814888"/>
              <a:gd name="connsiteX0" fmla="*/ 0 w 4816475"/>
              <a:gd name="connsiteY0" fmla="*/ 2407443 h 4814886"/>
              <a:gd name="connsiteX1" fmla="*/ 2199402 w 4816475"/>
              <a:gd name="connsiteY1" fmla="*/ 243840 h 4814886"/>
              <a:gd name="connsiteX2" fmla="*/ 3612753 w 4816475"/>
              <a:gd name="connsiteY2" fmla="*/ 0 h 4814886"/>
              <a:gd name="connsiteX3" fmla="*/ 4816475 w 4816475"/>
              <a:gd name="connsiteY3" fmla="*/ 2407443 h 4814886"/>
              <a:gd name="connsiteX4" fmla="*/ 3612753 w 4816475"/>
              <a:gd name="connsiteY4" fmla="*/ 4814886 h 4814886"/>
              <a:gd name="connsiteX5" fmla="*/ 1203722 w 4816475"/>
              <a:gd name="connsiteY5" fmla="*/ 4814886 h 4814886"/>
              <a:gd name="connsiteX6" fmla="*/ 0 w 4816475"/>
              <a:gd name="connsiteY6" fmla="*/ 2407443 h 4814886"/>
              <a:gd name="connsiteX0" fmla="*/ 0 w 4816475"/>
              <a:gd name="connsiteY0" fmla="*/ 2163603 h 4571046"/>
              <a:gd name="connsiteX1" fmla="*/ 2199402 w 4816475"/>
              <a:gd name="connsiteY1" fmla="*/ 0 h 4571046"/>
              <a:gd name="connsiteX2" fmla="*/ 4608433 w 4816475"/>
              <a:gd name="connsiteY2" fmla="*/ 721360 h 4571046"/>
              <a:gd name="connsiteX3" fmla="*/ 4816475 w 4816475"/>
              <a:gd name="connsiteY3" fmla="*/ 2163603 h 4571046"/>
              <a:gd name="connsiteX4" fmla="*/ 3612753 w 4816475"/>
              <a:gd name="connsiteY4" fmla="*/ 4571046 h 4571046"/>
              <a:gd name="connsiteX5" fmla="*/ 1203722 w 4816475"/>
              <a:gd name="connsiteY5" fmla="*/ 4571046 h 4571046"/>
              <a:gd name="connsiteX6" fmla="*/ 0 w 4816475"/>
              <a:gd name="connsiteY6" fmla="*/ 2163603 h 4571046"/>
              <a:gd name="connsiteX0" fmla="*/ 0 w 4958715"/>
              <a:gd name="connsiteY0" fmla="*/ 2163603 h 4571046"/>
              <a:gd name="connsiteX1" fmla="*/ 2199402 w 4958715"/>
              <a:gd name="connsiteY1" fmla="*/ 0 h 4571046"/>
              <a:gd name="connsiteX2" fmla="*/ 4608433 w 4958715"/>
              <a:gd name="connsiteY2" fmla="*/ 721360 h 4571046"/>
              <a:gd name="connsiteX3" fmla="*/ 4958715 w 4958715"/>
              <a:gd name="connsiteY3" fmla="*/ 2803683 h 4571046"/>
              <a:gd name="connsiteX4" fmla="*/ 3612753 w 4958715"/>
              <a:gd name="connsiteY4" fmla="*/ 4571046 h 4571046"/>
              <a:gd name="connsiteX5" fmla="*/ 1203722 w 4958715"/>
              <a:gd name="connsiteY5" fmla="*/ 4571046 h 4571046"/>
              <a:gd name="connsiteX6" fmla="*/ 0 w 4958715"/>
              <a:gd name="connsiteY6" fmla="*/ 2163603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1161050 w 4916043"/>
              <a:gd name="connsiteY5" fmla="*/ 4571046 h 4571046"/>
              <a:gd name="connsiteX6" fmla="*/ 0 w 4916043"/>
              <a:gd name="connsiteY6" fmla="*/ 1273587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21098 w 4916043"/>
              <a:gd name="connsiteY5" fmla="*/ 3815142 h 4571046"/>
              <a:gd name="connsiteX6" fmla="*/ 0 w 4916043"/>
              <a:gd name="connsiteY6" fmla="*/ 1273587 h 4571046"/>
              <a:gd name="connsiteX0" fmla="*/ 0 w 4916043"/>
              <a:gd name="connsiteY0" fmla="*/ 1273587 h 5066346"/>
              <a:gd name="connsiteX1" fmla="*/ 2156730 w 4916043"/>
              <a:gd name="connsiteY1" fmla="*/ 0 h 5066346"/>
              <a:gd name="connsiteX2" fmla="*/ 4565761 w 4916043"/>
              <a:gd name="connsiteY2" fmla="*/ 721360 h 5066346"/>
              <a:gd name="connsiteX3" fmla="*/ 4916043 w 4916043"/>
              <a:gd name="connsiteY3" fmla="*/ 2803683 h 5066346"/>
              <a:gd name="connsiteX4" fmla="*/ 2236581 w 4916043"/>
              <a:gd name="connsiteY4" fmla="*/ 5066346 h 5066346"/>
              <a:gd name="connsiteX5" fmla="*/ 21098 w 4916043"/>
              <a:gd name="connsiteY5" fmla="*/ 3815142 h 5066346"/>
              <a:gd name="connsiteX6" fmla="*/ 0 w 4916043"/>
              <a:gd name="connsiteY6" fmla="*/ 1273587 h 5066346"/>
              <a:gd name="connsiteX0" fmla="*/ 0 w 4565761"/>
              <a:gd name="connsiteY0" fmla="*/ 1273587 h 5066346"/>
              <a:gd name="connsiteX1" fmla="*/ 2156730 w 4565761"/>
              <a:gd name="connsiteY1" fmla="*/ 0 h 5066346"/>
              <a:gd name="connsiteX2" fmla="*/ 4565761 w 4565761"/>
              <a:gd name="connsiteY2" fmla="*/ 721360 h 5066346"/>
              <a:gd name="connsiteX3" fmla="*/ 4405503 w 4565761"/>
              <a:gd name="connsiteY3" fmla="*/ 3801903 h 5066346"/>
              <a:gd name="connsiteX4" fmla="*/ 2236581 w 4565761"/>
              <a:gd name="connsiteY4" fmla="*/ 5066346 h 5066346"/>
              <a:gd name="connsiteX5" fmla="*/ 21098 w 4565761"/>
              <a:gd name="connsiteY5" fmla="*/ 3815142 h 5066346"/>
              <a:gd name="connsiteX6" fmla="*/ 0 w 4565761"/>
              <a:gd name="connsiteY6" fmla="*/ 1273587 h 5066346"/>
              <a:gd name="connsiteX0" fmla="*/ 0 w 4405503"/>
              <a:gd name="connsiteY0" fmla="*/ 1273587 h 5066346"/>
              <a:gd name="connsiteX1" fmla="*/ 2156730 w 4405503"/>
              <a:gd name="connsiteY1" fmla="*/ 0 h 5066346"/>
              <a:gd name="connsiteX2" fmla="*/ 4398121 w 4405503"/>
              <a:gd name="connsiteY2" fmla="*/ 1277620 h 5066346"/>
              <a:gd name="connsiteX3" fmla="*/ 4405503 w 4405503"/>
              <a:gd name="connsiteY3" fmla="*/ 3801903 h 5066346"/>
              <a:gd name="connsiteX4" fmla="*/ 2236581 w 4405503"/>
              <a:gd name="connsiteY4" fmla="*/ 5066346 h 5066346"/>
              <a:gd name="connsiteX5" fmla="*/ 21098 w 4405503"/>
              <a:gd name="connsiteY5" fmla="*/ 3815142 h 5066346"/>
              <a:gd name="connsiteX6" fmla="*/ 0 w 4405503"/>
              <a:gd name="connsiteY6" fmla="*/ 1273587 h 506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5503" h="5066346">
                <a:moveTo>
                  <a:pt x="0" y="1273587"/>
                </a:moveTo>
                <a:lnTo>
                  <a:pt x="2156730" y="0"/>
                </a:lnTo>
                <a:lnTo>
                  <a:pt x="4398121" y="1277620"/>
                </a:lnTo>
                <a:cubicBezTo>
                  <a:pt x="4400582" y="2119048"/>
                  <a:pt x="4403042" y="2960475"/>
                  <a:pt x="4405503" y="3801903"/>
                </a:cubicBezTo>
                <a:lnTo>
                  <a:pt x="2236581" y="5066346"/>
                </a:lnTo>
                <a:lnTo>
                  <a:pt x="21098" y="3815142"/>
                </a:lnTo>
                <a:lnTo>
                  <a:pt x="0" y="1273587"/>
                </a:lnTo>
                <a:close/>
              </a:path>
            </a:pathLst>
          </a:custGeom>
        </p:spPr>
        <p:txBody>
          <a:bodyPr anchor="ctr">
            <a:noAutofit/>
          </a:bodyPr>
          <a:lstStyle>
            <a:lvl1pPr marL="0" indent="0" algn="ctr">
              <a:buNone/>
              <a:defRPr sz="1000">
                <a:solidFill>
                  <a:schemeClr val="accent6"/>
                </a:solidFill>
              </a:defRPr>
            </a:lvl1pPr>
          </a:lstStyle>
          <a:p>
            <a:r>
              <a:rPr lang="en-US" altLang="zh-CN"/>
              <a:t>Click icon to add picture</a:t>
            </a:r>
            <a:endParaRPr lang="zh-CN" altLang="en-US"/>
          </a:p>
        </p:txBody>
      </p:sp>
      <p:sp>
        <p:nvSpPr>
          <p:cNvPr id="39" name="文本占位符 47" descr="Click icon to add picture">
            <a:extLst>
              <a:ext uri="{FF2B5EF4-FFF2-40B4-BE49-F238E27FC236}">
                <a16:creationId xmlns:a16="http://schemas.microsoft.com/office/drawing/2014/main" id="{15896C2C-7C25-4BC0-AF9B-DF590A2909AA}"/>
              </a:ext>
            </a:extLst>
          </p:cNvPr>
          <p:cNvSpPr>
            <a:spLocks noGrp="1"/>
          </p:cNvSpPr>
          <p:nvPr>
            <p:ph type="body" sz="quarter" idx="27" hasCustomPrompt="1"/>
          </p:nvPr>
        </p:nvSpPr>
        <p:spPr>
          <a:xfrm>
            <a:off x="5520210" y="522515"/>
            <a:ext cx="2289842" cy="626551"/>
          </a:xfrm>
          <a:prstGeom prst="rect">
            <a:avLst/>
          </a:prstGeom>
        </p:spPr>
        <p:txBody>
          <a:bodyPr anchor="b">
            <a:noAutofit/>
          </a:bodyPr>
          <a:lstStyle>
            <a:lvl1pPr marL="0" indent="0" algn="l">
              <a:lnSpc>
                <a:spcPct val="100000"/>
              </a:lnSpc>
              <a:buNone/>
              <a:defRPr sz="1800" b="1" i="0">
                <a:solidFill>
                  <a:schemeClr val="accent6"/>
                </a:solidFill>
                <a:latin typeface="+mn-lt"/>
                <a:ea typeface="+mj-ea"/>
                <a:cs typeface="Posterama" panose="020B0504020200020000" pitchFamily="34" charset="0"/>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40" name="Content placeholder 47">
            <a:extLst>
              <a:ext uri="{FF2B5EF4-FFF2-40B4-BE49-F238E27FC236}">
                <a16:creationId xmlns:a16="http://schemas.microsoft.com/office/drawing/2014/main" id="{CAC554EF-FF8F-4055-A716-E82F461413B7}"/>
              </a:ext>
            </a:extLst>
          </p:cNvPr>
          <p:cNvSpPr>
            <a:spLocks noGrp="1"/>
          </p:cNvSpPr>
          <p:nvPr>
            <p:ph type="body" sz="quarter" idx="28" hasCustomPrompt="1"/>
          </p:nvPr>
        </p:nvSpPr>
        <p:spPr>
          <a:xfrm>
            <a:off x="5520211" y="1165881"/>
            <a:ext cx="2289842" cy="506399"/>
          </a:xfrm>
          <a:prstGeom prst="rect">
            <a:avLst/>
          </a:prstGeom>
        </p:spPr>
        <p:txBody>
          <a:bodyPr>
            <a:noAutofit/>
          </a:bodyPr>
          <a:lstStyle>
            <a:lvl1pPr marL="0" indent="0" algn="l">
              <a:lnSpc>
                <a:spcPct val="90000"/>
              </a:lnSpc>
              <a:spcBef>
                <a:spcPts val="0"/>
              </a:spcBef>
              <a:buNone/>
              <a:defRPr sz="1400" b="0" i="0">
                <a:solidFill>
                  <a:schemeClr val="accent6"/>
                </a:solidFill>
                <a:latin typeface="+mn-lt"/>
                <a:cs typeface="Posterama" panose="020B0504020200020000" pitchFamily="34" charset="0"/>
              </a:defRPr>
            </a:lvl1pPr>
            <a:lvl2pPr>
              <a:defRPr sz="1000"/>
            </a:lvl2pPr>
            <a:lvl3pPr>
              <a:defRPr sz="900"/>
            </a:lvl3pPr>
            <a:lvl4pPr>
              <a:defRPr sz="800"/>
            </a:lvl4pPr>
            <a:lvl5pPr>
              <a:defRPr sz="800"/>
            </a:lvl5pPr>
          </a:lstStyle>
          <a:p>
            <a:pPr lvl="0"/>
            <a:r>
              <a:rPr lang="en-US" altLang="zh-CN" dirty="0"/>
              <a:t>Click to edit Master text styles </a:t>
            </a:r>
          </a:p>
        </p:txBody>
      </p:sp>
      <p:sp>
        <p:nvSpPr>
          <p:cNvPr id="56" name="Content placeholder 47">
            <a:extLst>
              <a:ext uri="{FF2B5EF4-FFF2-40B4-BE49-F238E27FC236}">
                <a16:creationId xmlns:a16="http://schemas.microsoft.com/office/drawing/2014/main" id="{4F0742C0-A9F2-4886-B17E-6915399483C3}"/>
              </a:ext>
            </a:extLst>
          </p:cNvPr>
          <p:cNvSpPr>
            <a:spLocks noGrp="1"/>
          </p:cNvSpPr>
          <p:nvPr>
            <p:ph type="pic" sz="quarter" idx="72"/>
          </p:nvPr>
        </p:nvSpPr>
        <p:spPr>
          <a:xfrm>
            <a:off x="8059916" y="436455"/>
            <a:ext cx="1173264" cy="1357920"/>
          </a:xfrm>
          <a:custGeom>
            <a:avLst/>
            <a:gdLst>
              <a:gd name="connsiteX0" fmla="*/ 0 w 4816475"/>
              <a:gd name="connsiteY0" fmla="*/ 2407444 h 4814888"/>
              <a:gd name="connsiteX1" fmla="*/ 1203722 w 4816475"/>
              <a:gd name="connsiteY1" fmla="*/ 1 h 4814888"/>
              <a:gd name="connsiteX2" fmla="*/ 3612753 w 4816475"/>
              <a:gd name="connsiteY2" fmla="*/ 1 h 4814888"/>
              <a:gd name="connsiteX3" fmla="*/ 4816475 w 4816475"/>
              <a:gd name="connsiteY3" fmla="*/ 2407444 h 4814888"/>
              <a:gd name="connsiteX4" fmla="*/ 3612753 w 4816475"/>
              <a:gd name="connsiteY4" fmla="*/ 4814887 h 4814888"/>
              <a:gd name="connsiteX5" fmla="*/ 1203722 w 4816475"/>
              <a:gd name="connsiteY5" fmla="*/ 4814887 h 4814888"/>
              <a:gd name="connsiteX6" fmla="*/ 0 w 4816475"/>
              <a:gd name="connsiteY6" fmla="*/ 2407444 h 4814888"/>
              <a:gd name="connsiteX0" fmla="*/ 0 w 4816475"/>
              <a:gd name="connsiteY0" fmla="*/ 2407443 h 4814886"/>
              <a:gd name="connsiteX1" fmla="*/ 2199402 w 4816475"/>
              <a:gd name="connsiteY1" fmla="*/ 243840 h 4814886"/>
              <a:gd name="connsiteX2" fmla="*/ 3612753 w 4816475"/>
              <a:gd name="connsiteY2" fmla="*/ 0 h 4814886"/>
              <a:gd name="connsiteX3" fmla="*/ 4816475 w 4816475"/>
              <a:gd name="connsiteY3" fmla="*/ 2407443 h 4814886"/>
              <a:gd name="connsiteX4" fmla="*/ 3612753 w 4816475"/>
              <a:gd name="connsiteY4" fmla="*/ 4814886 h 4814886"/>
              <a:gd name="connsiteX5" fmla="*/ 1203722 w 4816475"/>
              <a:gd name="connsiteY5" fmla="*/ 4814886 h 4814886"/>
              <a:gd name="connsiteX6" fmla="*/ 0 w 4816475"/>
              <a:gd name="connsiteY6" fmla="*/ 2407443 h 4814886"/>
              <a:gd name="connsiteX0" fmla="*/ 0 w 4816475"/>
              <a:gd name="connsiteY0" fmla="*/ 2163603 h 4571046"/>
              <a:gd name="connsiteX1" fmla="*/ 2199402 w 4816475"/>
              <a:gd name="connsiteY1" fmla="*/ 0 h 4571046"/>
              <a:gd name="connsiteX2" fmla="*/ 4608433 w 4816475"/>
              <a:gd name="connsiteY2" fmla="*/ 721360 h 4571046"/>
              <a:gd name="connsiteX3" fmla="*/ 4816475 w 4816475"/>
              <a:gd name="connsiteY3" fmla="*/ 2163603 h 4571046"/>
              <a:gd name="connsiteX4" fmla="*/ 3612753 w 4816475"/>
              <a:gd name="connsiteY4" fmla="*/ 4571046 h 4571046"/>
              <a:gd name="connsiteX5" fmla="*/ 1203722 w 4816475"/>
              <a:gd name="connsiteY5" fmla="*/ 4571046 h 4571046"/>
              <a:gd name="connsiteX6" fmla="*/ 0 w 4816475"/>
              <a:gd name="connsiteY6" fmla="*/ 2163603 h 4571046"/>
              <a:gd name="connsiteX0" fmla="*/ 0 w 4958715"/>
              <a:gd name="connsiteY0" fmla="*/ 2163603 h 4571046"/>
              <a:gd name="connsiteX1" fmla="*/ 2199402 w 4958715"/>
              <a:gd name="connsiteY1" fmla="*/ 0 h 4571046"/>
              <a:gd name="connsiteX2" fmla="*/ 4608433 w 4958715"/>
              <a:gd name="connsiteY2" fmla="*/ 721360 h 4571046"/>
              <a:gd name="connsiteX3" fmla="*/ 4958715 w 4958715"/>
              <a:gd name="connsiteY3" fmla="*/ 2803683 h 4571046"/>
              <a:gd name="connsiteX4" fmla="*/ 3612753 w 4958715"/>
              <a:gd name="connsiteY4" fmla="*/ 4571046 h 4571046"/>
              <a:gd name="connsiteX5" fmla="*/ 1203722 w 4958715"/>
              <a:gd name="connsiteY5" fmla="*/ 4571046 h 4571046"/>
              <a:gd name="connsiteX6" fmla="*/ 0 w 4958715"/>
              <a:gd name="connsiteY6" fmla="*/ 2163603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1161050 w 4916043"/>
              <a:gd name="connsiteY5" fmla="*/ 4571046 h 4571046"/>
              <a:gd name="connsiteX6" fmla="*/ 0 w 4916043"/>
              <a:gd name="connsiteY6" fmla="*/ 1273587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21098 w 4916043"/>
              <a:gd name="connsiteY5" fmla="*/ 3815142 h 4571046"/>
              <a:gd name="connsiteX6" fmla="*/ 0 w 4916043"/>
              <a:gd name="connsiteY6" fmla="*/ 1273587 h 4571046"/>
              <a:gd name="connsiteX0" fmla="*/ 0 w 4916043"/>
              <a:gd name="connsiteY0" fmla="*/ 1273587 h 5066346"/>
              <a:gd name="connsiteX1" fmla="*/ 2156730 w 4916043"/>
              <a:gd name="connsiteY1" fmla="*/ 0 h 5066346"/>
              <a:gd name="connsiteX2" fmla="*/ 4565761 w 4916043"/>
              <a:gd name="connsiteY2" fmla="*/ 721360 h 5066346"/>
              <a:gd name="connsiteX3" fmla="*/ 4916043 w 4916043"/>
              <a:gd name="connsiteY3" fmla="*/ 2803683 h 5066346"/>
              <a:gd name="connsiteX4" fmla="*/ 2236581 w 4916043"/>
              <a:gd name="connsiteY4" fmla="*/ 5066346 h 5066346"/>
              <a:gd name="connsiteX5" fmla="*/ 21098 w 4916043"/>
              <a:gd name="connsiteY5" fmla="*/ 3815142 h 5066346"/>
              <a:gd name="connsiteX6" fmla="*/ 0 w 4916043"/>
              <a:gd name="connsiteY6" fmla="*/ 1273587 h 5066346"/>
              <a:gd name="connsiteX0" fmla="*/ 0 w 4565761"/>
              <a:gd name="connsiteY0" fmla="*/ 1273587 h 5066346"/>
              <a:gd name="connsiteX1" fmla="*/ 2156730 w 4565761"/>
              <a:gd name="connsiteY1" fmla="*/ 0 h 5066346"/>
              <a:gd name="connsiteX2" fmla="*/ 4565761 w 4565761"/>
              <a:gd name="connsiteY2" fmla="*/ 721360 h 5066346"/>
              <a:gd name="connsiteX3" fmla="*/ 4405503 w 4565761"/>
              <a:gd name="connsiteY3" fmla="*/ 3801903 h 5066346"/>
              <a:gd name="connsiteX4" fmla="*/ 2236581 w 4565761"/>
              <a:gd name="connsiteY4" fmla="*/ 5066346 h 5066346"/>
              <a:gd name="connsiteX5" fmla="*/ 21098 w 4565761"/>
              <a:gd name="connsiteY5" fmla="*/ 3815142 h 5066346"/>
              <a:gd name="connsiteX6" fmla="*/ 0 w 4565761"/>
              <a:gd name="connsiteY6" fmla="*/ 1273587 h 5066346"/>
              <a:gd name="connsiteX0" fmla="*/ 0 w 4405503"/>
              <a:gd name="connsiteY0" fmla="*/ 1273587 h 5066346"/>
              <a:gd name="connsiteX1" fmla="*/ 2156730 w 4405503"/>
              <a:gd name="connsiteY1" fmla="*/ 0 h 5066346"/>
              <a:gd name="connsiteX2" fmla="*/ 4398121 w 4405503"/>
              <a:gd name="connsiteY2" fmla="*/ 1277620 h 5066346"/>
              <a:gd name="connsiteX3" fmla="*/ 4405503 w 4405503"/>
              <a:gd name="connsiteY3" fmla="*/ 3801903 h 5066346"/>
              <a:gd name="connsiteX4" fmla="*/ 2236581 w 4405503"/>
              <a:gd name="connsiteY4" fmla="*/ 5066346 h 5066346"/>
              <a:gd name="connsiteX5" fmla="*/ 21098 w 4405503"/>
              <a:gd name="connsiteY5" fmla="*/ 3815142 h 5066346"/>
              <a:gd name="connsiteX6" fmla="*/ 0 w 4405503"/>
              <a:gd name="connsiteY6" fmla="*/ 1273587 h 506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5503" h="5066346">
                <a:moveTo>
                  <a:pt x="0" y="1273587"/>
                </a:moveTo>
                <a:lnTo>
                  <a:pt x="2156730" y="0"/>
                </a:lnTo>
                <a:lnTo>
                  <a:pt x="4398121" y="1277620"/>
                </a:lnTo>
                <a:cubicBezTo>
                  <a:pt x="4400582" y="2119048"/>
                  <a:pt x="4403042" y="2960475"/>
                  <a:pt x="4405503" y="3801903"/>
                </a:cubicBezTo>
                <a:lnTo>
                  <a:pt x="2236581" y="5066346"/>
                </a:lnTo>
                <a:lnTo>
                  <a:pt x="21098" y="3815142"/>
                </a:lnTo>
                <a:lnTo>
                  <a:pt x="0" y="1273587"/>
                </a:lnTo>
                <a:close/>
              </a:path>
            </a:pathLst>
          </a:custGeom>
        </p:spPr>
        <p:txBody>
          <a:bodyPr anchor="ctr">
            <a:noAutofit/>
          </a:bodyPr>
          <a:lstStyle>
            <a:lvl1pPr marL="0" indent="0" algn="ctr">
              <a:buNone/>
              <a:defRPr sz="1000">
                <a:solidFill>
                  <a:schemeClr val="accent6"/>
                </a:solidFill>
              </a:defRPr>
            </a:lvl1pPr>
          </a:lstStyle>
          <a:p>
            <a:r>
              <a:rPr lang="en-US" altLang="zh-CN"/>
              <a:t>Click icon to add picture</a:t>
            </a:r>
            <a:endParaRPr lang="zh-CN" altLang="en-US"/>
          </a:p>
        </p:txBody>
      </p:sp>
      <p:sp>
        <p:nvSpPr>
          <p:cNvPr id="41" name="Content placeholder 47" descr="Click icon to add picture">
            <a:extLst>
              <a:ext uri="{FF2B5EF4-FFF2-40B4-BE49-F238E27FC236}">
                <a16:creationId xmlns:a16="http://schemas.microsoft.com/office/drawing/2014/main" id="{CE3DC674-39AB-43B9-AC30-97A68D221596}"/>
              </a:ext>
            </a:extLst>
          </p:cNvPr>
          <p:cNvSpPr>
            <a:spLocks noGrp="1"/>
          </p:cNvSpPr>
          <p:nvPr>
            <p:ph type="body" sz="quarter" idx="55" hasCustomPrompt="1"/>
          </p:nvPr>
        </p:nvSpPr>
        <p:spPr>
          <a:xfrm>
            <a:off x="9309889" y="642667"/>
            <a:ext cx="2098039" cy="506399"/>
          </a:xfrm>
          <a:prstGeom prst="rect">
            <a:avLst/>
          </a:prstGeom>
        </p:spPr>
        <p:txBody>
          <a:bodyPr anchor="b">
            <a:noAutofit/>
          </a:bodyPr>
          <a:lstStyle>
            <a:lvl1pPr marL="0" indent="0" algn="l">
              <a:lnSpc>
                <a:spcPct val="100000"/>
              </a:lnSpc>
              <a:buNone/>
              <a:defRPr sz="1800" b="1" i="0">
                <a:solidFill>
                  <a:schemeClr val="accent6"/>
                </a:solidFill>
                <a:latin typeface="+mn-lt"/>
                <a:ea typeface="+mj-ea"/>
                <a:cs typeface="Posterama" panose="020B0504020200020000" pitchFamily="34" charset="0"/>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42" name="Content placeholder 47">
            <a:extLst>
              <a:ext uri="{FF2B5EF4-FFF2-40B4-BE49-F238E27FC236}">
                <a16:creationId xmlns:a16="http://schemas.microsoft.com/office/drawing/2014/main" id="{F12189CA-0E22-41A5-91FD-03761860993D}"/>
              </a:ext>
            </a:extLst>
          </p:cNvPr>
          <p:cNvSpPr>
            <a:spLocks noGrp="1"/>
          </p:cNvSpPr>
          <p:nvPr>
            <p:ph type="body" sz="quarter" idx="56" hasCustomPrompt="1"/>
          </p:nvPr>
        </p:nvSpPr>
        <p:spPr>
          <a:xfrm>
            <a:off x="9309891" y="1165881"/>
            <a:ext cx="2098038" cy="506399"/>
          </a:xfrm>
          <a:prstGeom prst="rect">
            <a:avLst/>
          </a:prstGeom>
        </p:spPr>
        <p:txBody>
          <a:bodyPr>
            <a:noAutofit/>
          </a:bodyPr>
          <a:lstStyle>
            <a:lvl1pPr marL="0" indent="0" algn="l">
              <a:lnSpc>
                <a:spcPct val="100000"/>
              </a:lnSpc>
              <a:buNone/>
              <a:defRPr lang="en-US" altLang="zh-CN" sz="1400" b="0" i="0" kern="1200" dirty="0">
                <a:solidFill>
                  <a:schemeClr val="accent6"/>
                </a:solidFill>
                <a:latin typeface="+mn-lt"/>
                <a:ea typeface="+mn-ea"/>
                <a:cs typeface="Posterama" panose="020B0504020200020000" pitchFamily="34" charset="0"/>
              </a:defRPr>
            </a:lvl1pPr>
            <a:lvl2pPr>
              <a:defRPr sz="1000"/>
            </a:lvl2pPr>
            <a:lvl3pPr>
              <a:defRPr sz="900"/>
            </a:lvl3pPr>
            <a:lvl4pPr>
              <a:defRPr sz="800"/>
            </a:lvl4pPr>
            <a:lvl5pPr>
              <a:defRPr sz="800"/>
            </a:lvl5pPr>
          </a:lstStyle>
          <a:p>
            <a:pPr marL="0" lvl="0" indent="0" algn="l" defTabSz="914400" rtl="0" eaLnBrk="1" latinLnBrk="0" hangingPunct="1">
              <a:lnSpc>
                <a:spcPct val="90000"/>
              </a:lnSpc>
              <a:spcBef>
                <a:spcPts val="0"/>
              </a:spcBef>
              <a:buFont typeface="Arial" panose="020B0604020202020204" pitchFamily="34" charset="0"/>
              <a:buNone/>
            </a:pPr>
            <a:r>
              <a:rPr lang="en-US" altLang="zh-CN" dirty="0"/>
              <a:t>Click to edit Master text styles </a:t>
            </a:r>
          </a:p>
        </p:txBody>
      </p:sp>
      <p:sp>
        <p:nvSpPr>
          <p:cNvPr id="48" name="Content placeholder 47">
            <a:extLst>
              <a:ext uri="{FF2B5EF4-FFF2-40B4-BE49-F238E27FC236}">
                <a16:creationId xmlns:a16="http://schemas.microsoft.com/office/drawing/2014/main" id="{A962C62E-F92F-445A-9243-8B433747A548}"/>
              </a:ext>
            </a:extLst>
          </p:cNvPr>
          <p:cNvSpPr>
            <a:spLocks noGrp="1"/>
          </p:cNvSpPr>
          <p:nvPr>
            <p:ph type="pic" sz="quarter" idx="69"/>
          </p:nvPr>
        </p:nvSpPr>
        <p:spPr>
          <a:xfrm>
            <a:off x="4269796" y="2004222"/>
            <a:ext cx="1173264" cy="1357920"/>
          </a:xfrm>
          <a:custGeom>
            <a:avLst/>
            <a:gdLst>
              <a:gd name="connsiteX0" fmla="*/ 0 w 4816475"/>
              <a:gd name="connsiteY0" fmla="*/ 2407444 h 4814888"/>
              <a:gd name="connsiteX1" fmla="*/ 1203722 w 4816475"/>
              <a:gd name="connsiteY1" fmla="*/ 1 h 4814888"/>
              <a:gd name="connsiteX2" fmla="*/ 3612753 w 4816475"/>
              <a:gd name="connsiteY2" fmla="*/ 1 h 4814888"/>
              <a:gd name="connsiteX3" fmla="*/ 4816475 w 4816475"/>
              <a:gd name="connsiteY3" fmla="*/ 2407444 h 4814888"/>
              <a:gd name="connsiteX4" fmla="*/ 3612753 w 4816475"/>
              <a:gd name="connsiteY4" fmla="*/ 4814887 h 4814888"/>
              <a:gd name="connsiteX5" fmla="*/ 1203722 w 4816475"/>
              <a:gd name="connsiteY5" fmla="*/ 4814887 h 4814888"/>
              <a:gd name="connsiteX6" fmla="*/ 0 w 4816475"/>
              <a:gd name="connsiteY6" fmla="*/ 2407444 h 4814888"/>
              <a:gd name="connsiteX0" fmla="*/ 0 w 4816475"/>
              <a:gd name="connsiteY0" fmla="*/ 2407443 h 4814886"/>
              <a:gd name="connsiteX1" fmla="*/ 2199402 w 4816475"/>
              <a:gd name="connsiteY1" fmla="*/ 243840 h 4814886"/>
              <a:gd name="connsiteX2" fmla="*/ 3612753 w 4816475"/>
              <a:gd name="connsiteY2" fmla="*/ 0 h 4814886"/>
              <a:gd name="connsiteX3" fmla="*/ 4816475 w 4816475"/>
              <a:gd name="connsiteY3" fmla="*/ 2407443 h 4814886"/>
              <a:gd name="connsiteX4" fmla="*/ 3612753 w 4816475"/>
              <a:gd name="connsiteY4" fmla="*/ 4814886 h 4814886"/>
              <a:gd name="connsiteX5" fmla="*/ 1203722 w 4816475"/>
              <a:gd name="connsiteY5" fmla="*/ 4814886 h 4814886"/>
              <a:gd name="connsiteX6" fmla="*/ 0 w 4816475"/>
              <a:gd name="connsiteY6" fmla="*/ 2407443 h 4814886"/>
              <a:gd name="connsiteX0" fmla="*/ 0 w 4816475"/>
              <a:gd name="connsiteY0" fmla="*/ 2163603 h 4571046"/>
              <a:gd name="connsiteX1" fmla="*/ 2199402 w 4816475"/>
              <a:gd name="connsiteY1" fmla="*/ 0 h 4571046"/>
              <a:gd name="connsiteX2" fmla="*/ 4608433 w 4816475"/>
              <a:gd name="connsiteY2" fmla="*/ 721360 h 4571046"/>
              <a:gd name="connsiteX3" fmla="*/ 4816475 w 4816475"/>
              <a:gd name="connsiteY3" fmla="*/ 2163603 h 4571046"/>
              <a:gd name="connsiteX4" fmla="*/ 3612753 w 4816475"/>
              <a:gd name="connsiteY4" fmla="*/ 4571046 h 4571046"/>
              <a:gd name="connsiteX5" fmla="*/ 1203722 w 4816475"/>
              <a:gd name="connsiteY5" fmla="*/ 4571046 h 4571046"/>
              <a:gd name="connsiteX6" fmla="*/ 0 w 4816475"/>
              <a:gd name="connsiteY6" fmla="*/ 2163603 h 4571046"/>
              <a:gd name="connsiteX0" fmla="*/ 0 w 4958715"/>
              <a:gd name="connsiteY0" fmla="*/ 2163603 h 4571046"/>
              <a:gd name="connsiteX1" fmla="*/ 2199402 w 4958715"/>
              <a:gd name="connsiteY1" fmla="*/ 0 h 4571046"/>
              <a:gd name="connsiteX2" fmla="*/ 4608433 w 4958715"/>
              <a:gd name="connsiteY2" fmla="*/ 721360 h 4571046"/>
              <a:gd name="connsiteX3" fmla="*/ 4958715 w 4958715"/>
              <a:gd name="connsiteY3" fmla="*/ 2803683 h 4571046"/>
              <a:gd name="connsiteX4" fmla="*/ 3612753 w 4958715"/>
              <a:gd name="connsiteY4" fmla="*/ 4571046 h 4571046"/>
              <a:gd name="connsiteX5" fmla="*/ 1203722 w 4958715"/>
              <a:gd name="connsiteY5" fmla="*/ 4571046 h 4571046"/>
              <a:gd name="connsiteX6" fmla="*/ 0 w 4958715"/>
              <a:gd name="connsiteY6" fmla="*/ 2163603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1161050 w 4916043"/>
              <a:gd name="connsiteY5" fmla="*/ 4571046 h 4571046"/>
              <a:gd name="connsiteX6" fmla="*/ 0 w 4916043"/>
              <a:gd name="connsiteY6" fmla="*/ 1273587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21098 w 4916043"/>
              <a:gd name="connsiteY5" fmla="*/ 3815142 h 4571046"/>
              <a:gd name="connsiteX6" fmla="*/ 0 w 4916043"/>
              <a:gd name="connsiteY6" fmla="*/ 1273587 h 4571046"/>
              <a:gd name="connsiteX0" fmla="*/ 0 w 4916043"/>
              <a:gd name="connsiteY0" fmla="*/ 1273587 h 5066346"/>
              <a:gd name="connsiteX1" fmla="*/ 2156730 w 4916043"/>
              <a:gd name="connsiteY1" fmla="*/ 0 h 5066346"/>
              <a:gd name="connsiteX2" fmla="*/ 4565761 w 4916043"/>
              <a:gd name="connsiteY2" fmla="*/ 721360 h 5066346"/>
              <a:gd name="connsiteX3" fmla="*/ 4916043 w 4916043"/>
              <a:gd name="connsiteY3" fmla="*/ 2803683 h 5066346"/>
              <a:gd name="connsiteX4" fmla="*/ 2236581 w 4916043"/>
              <a:gd name="connsiteY4" fmla="*/ 5066346 h 5066346"/>
              <a:gd name="connsiteX5" fmla="*/ 21098 w 4916043"/>
              <a:gd name="connsiteY5" fmla="*/ 3815142 h 5066346"/>
              <a:gd name="connsiteX6" fmla="*/ 0 w 4916043"/>
              <a:gd name="connsiteY6" fmla="*/ 1273587 h 5066346"/>
              <a:gd name="connsiteX0" fmla="*/ 0 w 4565761"/>
              <a:gd name="connsiteY0" fmla="*/ 1273587 h 5066346"/>
              <a:gd name="connsiteX1" fmla="*/ 2156730 w 4565761"/>
              <a:gd name="connsiteY1" fmla="*/ 0 h 5066346"/>
              <a:gd name="connsiteX2" fmla="*/ 4565761 w 4565761"/>
              <a:gd name="connsiteY2" fmla="*/ 721360 h 5066346"/>
              <a:gd name="connsiteX3" fmla="*/ 4405503 w 4565761"/>
              <a:gd name="connsiteY3" fmla="*/ 3801903 h 5066346"/>
              <a:gd name="connsiteX4" fmla="*/ 2236581 w 4565761"/>
              <a:gd name="connsiteY4" fmla="*/ 5066346 h 5066346"/>
              <a:gd name="connsiteX5" fmla="*/ 21098 w 4565761"/>
              <a:gd name="connsiteY5" fmla="*/ 3815142 h 5066346"/>
              <a:gd name="connsiteX6" fmla="*/ 0 w 4565761"/>
              <a:gd name="connsiteY6" fmla="*/ 1273587 h 5066346"/>
              <a:gd name="connsiteX0" fmla="*/ 0 w 4405503"/>
              <a:gd name="connsiteY0" fmla="*/ 1273587 h 5066346"/>
              <a:gd name="connsiteX1" fmla="*/ 2156730 w 4405503"/>
              <a:gd name="connsiteY1" fmla="*/ 0 h 5066346"/>
              <a:gd name="connsiteX2" fmla="*/ 4398121 w 4405503"/>
              <a:gd name="connsiteY2" fmla="*/ 1277620 h 5066346"/>
              <a:gd name="connsiteX3" fmla="*/ 4405503 w 4405503"/>
              <a:gd name="connsiteY3" fmla="*/ 3801903 h 5066346"/>
              <a:gd name="connsiteX4" fmla="*/ 2236581 w 4405503"/>
              <a:gd name="connsiteY4" fmla="*/ 5066346 h 5066346"/>
              <a:gd name="connsiteX5" fmla="*/ 21098 w 4405503"/>
              <a:gd name="connsiteY5" fmla="*/ 3815142 h 5066346"/>
              <a:gd name="connsiteX6" fmla="*/ 0 w 4405503"/>
              <a:gd name="connsiteY6" fmla="*/ 1273587 h 506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5503" h="5066346">
                <a:moveTo>
                  <a:pt x="0" y="1273587"/>
                </a:moveTo>
                <a:lnTo>
                  <a:pt x="2156730" y="0"/>
                </a:lnTo>
                <a:lnTo>
                  <a:pt x="4398121" y="1277620"/>
                </a:lnTo>
                <a:cubicBezTo>
                  <a:pt x="4400582" y="2119048"/>
                  <a:pt x="4403042" y="2960475"/>
                  <a:pt x="4405503" y="3801903"/>
                </a:cubicBezTo>
                <a:lnTo>
                  <a:pt x="2236581" y="5066346"/>
                </a:lnTo>
                <a:lnTo>
                  <a:pt x="21098" y="3815142"/>
                </a:lnTo>
                <a:lnTo>
                  <a:pt x="0" y="1273587"/>
                </a:lnTo>
                <a:close/>
              </a:path>
            </a:pathLst>
          </a:custGeom>
        </p:spPr>
        <p:txBody>
          <a:bodyPr anchor="ctr">
            <a:noAutofit/>
          </a:bodyPr>
          <a:lstStyle>
            <a:lvl1pPr marL="0" indent="0" algn="ctr">
              <a:buNone/>
              <a:defRPr sz="1000">
                <a:solidFill>
                  <a:schemeClr val="accent6"/>
                </a:solidFill>
              </a:defRPr>
            </a:lvl1pPr>
          </a:lstStyle>
          <a:p>
            <a:r>
              <a:rPr lang="en-US" altLang="zh-CN"/>
              <a:t>Click icon to add picture</a:t>
            </a:r>
            <a:endParaRPr lang="zh-CN" altLang="en-US"/>
          </a:p>
        </p:txBody>
      </p:sp>
      <p:sp>
        <p:nvSpPr>
          <p:cNvPr id="43" name="Content placeholder 47" descr="Click icon to add picture">
            <a:extLst>
              <a:ext uri="{FF2B5EF4-FFF2-40B4-BE49-F238E27FC236}">
                <a16:creationId xmlns:a16="http://schemas.microsoft.com/office/drawing/2014/main" id="{DE6F9463-BB2D-43FC-BE8F-21D3F9A2539C}"/>
              </a:ext>
            </a:extLst>
          </p:cNvPr>
          <p:cNvSpPr>
            <a:spLocks noGrp="1"/>
          </p:cNvSpPr>
          <p:nvPr>
            <p:ph type="body" sz="quarter" idx="57" hasCustomPrompt="1"/>
          </p:nvPr>
        </p:nvSpPr>
        <p:spPr>
          <a:xfrm>
            <a:off x="5520210" y="2105171"/>
            <a:ext cx="2193021" cy="617418"/>
          </a:xfrm>
          <a:prstGeom prst="rect">
            <a:avLst/>
          </a:prstGeom>
        </p:spPr>
        <p:txBody>
          <a:bodyPr anchor="b">
            <a:noAutofit/>
          </a:bodyPr>
          <a:lstStyle>
            <a:lvl1pPr marL="0" indent="0" algn="l">
              <a:lnSpc>
                <a:spcPct val="100000"/>
              </a:lnSpc>
              <a:buNone/>
              <a:defRPr sz="1800" b="1" i="0">
                <a:solidFill>
                  <a:schemeClr val="accent6"/>
                </a:solidFill>
                <a:latin typeface="+mn-lt"/>
                <a:ea typeface="+mj-ea"/>
                <a:cs typeface="Posterama" panose="020B0504020200020000" pitchFamily="34" charset="0"/>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44" name="Content placeholder 47">
            <a:extLst>
              <a:ext uri="{FF2B5EF4-FFF2-40B4-BE49-F238E27FC236}">
                <a16:creationId xmlns:a16="http://schemas.microsoft.com/office/drawing/2014/main" id="{7DF27694-08A2-4530-B763-5A9B9D4DC6E0}"/>
              </a:ext>
            </a:extLst>
          </p:cNvPr>
          <p:cNvSpPr>
            <a:spLocks noGrp="1"/>
          </p:cNvSpPr>
          <p:nvPr>
            <p:ph type="body" sz="quarter" idx="58" hasCustomPrompt="1"/>
          </p:nvPr>
        </p:nvSpPr>
        <p:spPr>
          <a:xfrm>
            <a:off x="5520212" y="2739721"/>
            <a:ext cx="2193021" cy="506399"/>
          </a:xfrm>
          <a:prstGeom prst="rect">
            <a:avLst/>
          </a:prstGeom>
        </p:spPr>
        <p:txBody>
          <a:bodyPr>
            <a:noAutofit/>
          </a:bodyPr>
          <a:lstStyle>
            <a:lvl1pPr marL="0" indent="0" algn="l">
              <a:lnSpc>
                <a:spcPct val="100000"/>
              </a:lnSpc>
              <a:spcBef>
                <a:spcPts val="0"/>
              </a:spcBef>
              <a:buNone/>
              <a:defRPr lang="en-US" altLang="zh-CN" sz="1400" b="0" i="0" kern="1200" dirty="0">
                <a:solidFill>
                  <a:schemeClr val="accent6"/>
                </a:solidFill>
                <a:latin typeface="+mn-lt"/>
                <a:ea typeface="+mn-ea"/>
                <a:cs typeface="Posterama" panose="020B0504020200020000" pitchFamily="34" charset="0"/>
              </a:defRPr>
            </a:lvl1pPr>
            <a:lvl2pPr>
              <a:defRPr sz="1000"/>
            </a:lvl2pPr>
            <a:lvl3pPr>
              <a:defRPr sz="900"/>
            </a:lvl3pPr>
            <a:lvl4pPr>
              <a:defRPr sz="800"/>
            </a:lvl4pPr>
            <a:lvl5pPr>
              <a:defRPr sz="800"/>
            </a:lvl5pPr>
          </a:lstStyle>
          <a:p>
            <a:pPr marL="0" lvl="0" indent="0" algn="l" defTabSz="914400" rtl="0" eaLnBrk="1" latinLnBrk="0" hangingPunct="1">
              <a:lnSpc>
                <a:spcPct val="90000"/>
              </a:lnSpc>
              <a:spcBef>
                <a:spcPts val="0"/>
              </a:spcBef>
              <a:buFont typeface="Arial" panose="020B0604020202020204" pitchFamily="34" charset="0"/>
              <a:buNone/>
            </a:pPr>
            <a:r>
              <a:rPr lang="en-US" altLang="zh-CN" dirty="0"/>
              <a:t>Click to edit Master text styles </a:t>
            </a:r>
          </a:p>
        </p:txBody>
      </p:sp>
      <p:sp>
        <p:nvSpPr>
          <p:cNvPr id="61" name="Content placeholder 47">
            <a:extLst>
              <a:ext uri="{FF2B5EF4-FFF2-40B4-BE49-F238E27FC236}">
                <a16:creationId xmlns:a16="http://schemas.microsoft.com/office/drawing/2014/main" id="{2EA753B3-D0BB-4484-85D1-E28345D99F4C}"/>
              </a:ext>
            </a:extLst>
          </p:cNvPr>
          <p:cNvSpPr>
            <a:spLocks noGrp="1"/>
          </p:cNvSpPr>
          <p:nvPr>
            <p:ph type="pic" sz="quarter" idx="73"/>
          </p:nvPr>
        </p:nvSpPr>
        <p:spPr>
          <a:xfrm>
            <a:off x="8059916" y="2004222"/>
            <a:ext cx="1173264" cy="1357920"/>
          </a:xfrm>
          <a:custGeom>
            <a:avLst/>
            <a:gdLst>
              <a:gd name="connsiteX0" fmla="*/ 0 w 4816475"/>
              <a:gd name="connsiteY0" fmla="*/ 2407444 h 4814888"/>
              <a:gd name="connsiteX1" fmla="*/ 1203722 w 4816475"/>
              <a:gd name="connsiteY1" fmla="*/ 1 h 4814888"/>
              <a:gd name="connsiteX2" fmla="*/ 3612753 w 4816475"/>
              <a:gd name="connsiteY2" fmla="*/ 1 h 4814888"/>
              <a:gd name="connsiteX3" fmla="*/ 4816475 w 4816475"/>
              <a:gd name="connsiteY3" fmla="*/ 2407444 h 4814888"/>
              <a:gd name="connsiteX4" fmla="*/ 3612753 w 4816475"/>
              <a:gd name="connsiteY4" fmla="*/ 4814887 h 4814888"/>
              <a:gd name="connsiteX5" fmla="*/ 1203722 w 4816475"/>
              <a:gd name="connsiteY5" fmla="*/ 4814887 h 4814888"/>
              <a:gd name="connsiteX6" fmla="*/ 0 w 4816475"/>
              <a:gd name="connsiteY6" fmla="*/ 2407444 h 4814888"/>
              <a:gd name="connsiteX0" fmla="*/ 0 w 4816475"/>
              <a:gd name="connsiteY0" fmla="*/ 2407443 h 4814886"/>
              <a:gd name="connsiteX1" fmla="*/ 2199402 w 4816475"/>
              <a:gd name="connsiteY1" fmla="*/ 243840 h 4814886"/>
              <a:gd name="connsiteX2" fmla="*/ 3612753 w 4816475"/>
              <a:gd name="connsiteY2" fmla="*/ 0 h 4814886"/>
              <a:gd name="connsiteX3" fmla="*/ 4816475 w 4816475"/>
              <a:gd name="connsiteY3" fmla="*/ 2407443 h 4814886"/>
              <a:gd name="connsiteX4" fmla="*/ 3612753 w 4816475"/>
              <a:gd name="connsiteY4" fmla="*/ 4814886 h 4814886"/>
              <a:gd name="connsiteX5" fmla="*/ 1203722 w 4816475"/>
              <a:gd name="connsiteY5" fmla="*/ 4814886 h 4814886"/>
              <a:gd name="connsiteX6" fmla="*/ 0 w 4816475"/>
              <a:gd name="connsiteY6" fmla="*/ 2407443 h 4814886"/>
              <a:gd name="connsiteX0" fmla="*/ 0 w 4816475"/>
              <a:gd name="connsiteY0" fmla="*/ 2163603 h 4571046"/>
              <a:gd name="connsiteX1" fmla="*/ 2199402 w 4816475"/>
              <a:gd name="connsiteY1" fmla="*/ 0 h 4571046"/>
              <a:gd name="connsiteX2" fmla="*/ 4608433 w 4816475"/>
              <a:gd name="connsiteY2" fmla="*/ 721360 h 4571046"/>
              <a:gd name="connsiteX3" fmla="*/ 4816475 w 4816475"/>
              <a:gd name="connsiteY3" fmla="*/ 2163603 h 4571046"/>
              <a:gd name="connsiteX4" fmla="*/ 3612753 w 4816475"/>
              <a:gd name="connsiteY4" fmla="*/ 4571046 h 4571046"/>
              <a:gd name="connsiteX5" fmla="*/ 1203722 w 4816475"/>
              <a:gd name="connsiteY5" fmla="*/ 4571046 h 4571046"/>
              <a:gd name="connsiteX6" fmla="*/ 0 w 4816475"/>
              <a:gd name="connsiteY6" fmla="*/ 2163603 h 4571046"/>
              <a:gd name="connsiteX0" fmla="*/ 0 w 4958715"/>
              <a:gd name="connsiteY0" fmla="*/ 2163603 h 4571046"/>
              <a:gd name="connsiteX1" fmla="*/ 2199402 w 4958715"/>
              <a:gd name="connsiteY1" fmla="*/ 0 h 4571046"/>
              <a:gd name="connsiteX2" fmla="*/ 4608433 w 4958715"/>
              <a:gd name="connsiteY2" fmla="*/ 721360 h 4571046"/>
              <a:gd name="connsiteX3" fmla="*/ 4958715 w 4958715"/>
              <a:gd name="connsiteY3" fmla="*/ 2803683 h 4571046"/>
              <a:gd name="connsiteX4" fmla="*/ 3612753 w 4958715"/>
              <a:gd name="connsiteY4" fmla="*/ 4571046 h 4571046"/>
              <a:gd name="connsiteX5" fmla="*/ 1203722 w 4958715"/>
              <a:gd name="connsiteY5" fmla="*/ 4571046 h 4571046"/>
              <a:gd name="connsiteX6" fmla="*/ 0 w 4958715"/>
              <a:gd name="connsiteY6" fmla="*/ 2163603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1161050 w 4916043"/>
              <a:gd name="connsiteY5" fmla="*/ 4571046 h 4571046"/>
              <a:gd name="connsiteX6" fmla="*/ 0 w 4916043"/>
              <a:gd name="connsiteY6" fmla="*/ 1273587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21098 w 4916043"/>
              <a:gd name="connsiteY5" fmla="*/ 3815142 h 4571046"/>
              <a:gd name="connsiteX6" fmla="*/ 0 w 4916043"/>
              <a:gd name="connsiteY6" fmla="*/ 1273587 h 4571046"/>
              <a:gd name="connsiteX0" fmla="*/ 0 w 4916043"/>
              <a:gd name="connsiteY0" fmla="*/ 1273587 h 5066346"/>
              <a:gd name="connsiteX1" fmla="*/ 2156730 w 4916043"/>
              <a:gd name="connsiteY1" fmla="*/ 0 h 5066346"/>
              <a:gd name="connsiteX2" fmla="*/ 4565761 w 4916043"/>
              <a:gd name="connsiteY2" fmla="*/ 721360 h 5066346"/>
              <a:gd name="connsiteX3" fmla="*/ 4916043 w 4916043"/>
              <a:gd name="connsiteY3" fmla="*/ 2803683 h 5066346"/>
              <a:gd name="connsiteX4" fmla="*/ 2236581 w 4916043"/>
              <a:gd name="connsiteY4" fmla="*/ 5066346 h 5066346"/>
              <a:gd name="connsiteX5" fmla="*/ 21098 w 4916043"/>
              <a:gd name="connsiteY5" fmla="*/ 3815142 h 5066346"/>
              <a:gd name="connsiteX6" fmla="*/ 0 w 4916043"/>
              <a:gd name="connsiteY6" fmla="*/ 1273587 h 5066346"/>
              <a:gd name="connsiteX0" fmla="*/ 0 w 4565761"/>
              <a:gd name="connsiteY0" fmla="*/ 1273587 h 5066346"/>
              <a:gd name="connsiteX1" fmla="*/ 2156730 w 4565761"/>
              <a:gd name="connsiteY1" fmla="*/ 0 h 5066346"/>
              <a:gd name="connsiteX2" fmla="*/ 4565761 w 4565761"/>
              <a:gd name="connsiteY2" fmla="*/ 721360 h 5066346"/>
              <a:gd name="connsiteX3" fmla="*/ 4405503 w 4565761"/>
              <a:gd name="connsiteY3" fmla="*/ 3801903 h 5066346"/>
              <a:gd name="connsiteX4" fmla="*/ 2236581 w 4565761"/>
              <a:gd name="connsiteY4" fmla="*/ 5066346 h 5066346"/>
              <a:gd name="connsiteX5" fmla="*/ 21098 w 4565761"/>
              <a:gd name="connsiteY5" fmla="*/ 3815142 h 5066346"/>
              <a:gd name="connsiteX6" fmla="*/ 0 w 4565761"/>
              <a:gd name="connsiteY6" fmla="*/ 1273587 h 5066346"/>
              <a:gd name="connsiteX0" fmla="*/ 0 w 4405503"/>
              <a:gd name="connsiteY0" fmla="*/ 1273587 h 5066346"/>
              <a:gd name="connsiteX1" fmla="*/ 2156730 w 4405503"/>
              <a:gd name="connsiteY1" fmla="*/ 0 h 5066346"/>
              <a:gd name="connsiteX2" fmla="*/ 4398121 w 4405503"/>
              <a:gd name="connsiteY2" fmla="*/ 1277620 h 5066346"/>
              <a:gd name="connsiteX3" fmla="*/ 4405503 w 4405503"/>
              <a:gd name="connsiteY3" fmla="*/ 3801903 h 5066346"/>
              <a:gd name="connsiteX4" fmla="*/ 2236581 w 4405503"/>
              <a:gd name="connsiteY4" fmla="*/ 5066346 h 5066346"/>
              <a:gd name="connsiteX5" fmla="*/ 21098 w 4405503"/>
              <a:gd name="connsiteY5" fmla="*/ 3815142 h 5066346"/>
              <a:gd name="connsiteX6" fmla="*/ 0 w 4405503"/>
              <a:gd name="connsiteY6" fmla="*/ 1273587 h 506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5503" h="5066346">
                <a:moveTo>
                  <a:pt x="0" y="1273587"/>
                </a:moveTo>
                <a:lnTo>
                  <a:pt x="2156730" y="0"/>
                </a:lnTo>
                <a:lnTo>
                  <a:pt x="4398121" y="1277620"/>
                </a:lnTo>
                <a:cubicBezTo>
                  <a:pt x="4400582" y="2119048"/>
                  <a:pt x="4403042" y="2960475"/>
                  <a:pt x="4405503" y="3801903"/>
                </a:cubicBezTo>
                <a:lnTo>
                  <a:pt x="2236581" y="5066346"/>
                </a:lnTo>
                <a:lnTo>
                  <a:pt x="21098" y="3815142"/>
                </a:lnTo>
                <a:lnTo>
                  <a:pt x="0" y="1273587"/>
                </a:lnTo>
                <a:close/>
              </a:path>
            </a:pathLst>
          </a:custGeom>
        </p:spPr>
        <p:txBody>
          <a:bodyPr anchor="ctr">
            <a:noAutofit/>
          </a:bodyPr>
          <a:lstStyle>
            <a:lvl1pPr marL="0" indent="0" algn="ctr">
              <a:buNone/>
              <a:defRPr sz="1000">
                <a:solidFill>
                  <a:schemeClr val="accent6"/>
                </a:solidFill>
              </a:defRPr>
            </a:lvl1pPr>
          </a:lstStyle>
          <a:p>
            <a:r>
              <a:rPr lang="en-US" altLang="zh-CN"/>
              <a:t>Click icon to add picture</a:t>
            </a:r>
            <a:endParaRPr lang="zh-CN" altLang="en-US" dirty="0"/>
          </a:p>
        </p:txBody>
      </p:sp>
      <p:sp>
        <p:nvSpPr>
          <p:cNvPr id="45" name="Content placeholder 47" descr="Click icon to add picture">
            <a:extLst>
              <a:ext uri="{FF2B5EF4-FFF2-40B4-BE49-F238E27FC236}">
                <a16:creationId xmlns:a16="http://schemas.microsoft.com/office/drawing/2014/main" id="{20398AA4-3D68-487D-BE7C-9F1D45E3F5FF}"/>
              </a:ext>
            </a:extLst>
          </p:cNvPr>
          <p:cNvSpPr>
            <a:spLocks noGrp="1"/>
          </p:cNvSpPr>
          <p:nvPr>
            <p:ph type="body" sz="quarter" idx="59" hasCustomPrompt="1"/>
          </p:nvPr>
        </p:nvSpPr>
        <p:spPr>
          <a:xfrm>
            <a:off x="9309890" y="2032203"/>
            <a:ext cx="2098039" cy="701144"/>
          </a:xfrm>
          <a:prstGeom prst="rect">
            <a:avLst/>
          </a:prstGeom>
        </p:spPr>
        <p:txBody>
          <a:bodyPr anchor="b">
            <a:noAutofit/>
          </a:bodyPr>
          <a:lstStyle>
            <a:lvl1pPr marL="0" indent="0" algn="l">
              <a:lnSpc>
                <a:spcPct val="100000"/>
              </a:lnSpc>
              <a:buNone/>
              <a:defRPr sz="1800" b="1" i="0">
                <a:solidFill>
                  <a:schemeClr val="accent6"/>
                </a:solidFill>
                <a:latin typeface="+mn-lt"/>
                <a:ea typeface="+mj-ea"/>
                <a:cs typeface="Posterama" panose="020B0504020200020000" pitchFamily="34" charset="0"/>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46" name="Content placeholder 47">
            <a:extLst>
              <a:ext uri="{FF2B5EF4-FFF2-40B4-BE49-F238E27FC236}">
                <a16:creationId xmlns:a16="http://schemas.microsoft.com/office/drawing/2014/main" id="{6B623D7A-5E96-42AB-9B1F-14E445503187}"/>
              </a:ext>
            </a:extLst>
          </p:cNvPr>
          <p:cNvSpPr>
            <a:spLocks noGrp="1"/>
          </p:cNvSpPr>
          <p:nvPr>
            <p:ph type="body" sz="quarter" idx="60" hasCustomPrompt="1"/>
          </p:nvPr>
        </p:nvSpPr>
        <p:spPr>
          <a:xfrm>
            <a:off x="9309890" y="2746407"/>
            <a:ext cx="2098038" cy="506399"/>
          </a:xfrm>
          <a:prstGeom prst="rect">
            <a:avLst/>
          </a:prstGeom>
        </p:spPr>
        <p:txBody>
          <a:bodyPr>
            <a:noAutofit/>
          </a:bodyPr>
          <a:lstStyle>
            <a:lvl1pPr marL="0" indent="0" algn="l">
              <a:lnSpc>
                <a:spcPct val="100000"/>
              </a:lnSpc>
              <a:buNone/>
              <a:defRPr lang="en-US" altLang="zh-CN" sz="1400" b="0" i="0" kern="1200" dirty="0">
                <a:solidFill>
                  <a:schemeClr val="accent6"/>
                </a:solidFill>
                <a:latin typeface="+mn-lt"/>
                <a:ea typeface="+mn-ea"/>
                <a:cs typeface="Posterama" panose="020B0504020200020000" pitchFamily="34" charset="0"/>
              </a:defRPr>
            </a:lvl1pPr>
            <a:lvl2pPr>
              <a:defRPr sz="1000"/>
            </a:lvl2pPr>
            <a:lvl3pPr>
              <a:defRPr sz="900"/>
            </a:lvl3pPr>
            <a:lvl4pPr>
              <a:defRPr sz="800"/>
            </a:lvl4pPr>
            <a:lvl5pPr>
              <a:defRPr sz="800"/>
            </a:lvl5pPr>
          </a:lstStyle>
          <a:p>
            <a:pPr marL="0" lvl="0" indent="0" algn="l" defTabSz="914400" rtl="0" eaLnBrk="1" latinLnBrk="0" hangingPunct="1">
              <a:lnSpc>
                <a:spcPct val="90000"/>
              </a:lnSpc>
              <a:spcBef>
                <a:spcPts val="0"/>
              </a:spcBef>
              <a:buFont typeface="Arial" panose="020B0604020202020204" pitchFamily="34" charset="0"/>
              <a:buNone/>
            </a:pPr>
            <a:r>
              <a:rPr lang="en-US" altLang="zh-CN" dirty="0"/>
              <a:t>Click to edit Master text styles </a:t>
            </a:r>
          </a:p>
        </p:txBody>
      </p:sp>
      <p:sp>
        <p:nvSpPr>
          <p:cNvPr id="49" name="Content placeholder 47">
            <a:extLst>
              <a:ext uri="{FF2B5EF4-FFF2-40B4-BE49-F238E27FC236}">
                <a16:creationId xmlns:a16="http://schemas.microsoft.com/office/drawing/2014/main" id="{EAA5B0EA-1F3B-4D8B-9BB9-F9037A393705}"/>
              </a:ext>
            </a:extLst>
          </p:cNvPr>
          <p:cNvSpPr>
            <a:spLocks noGrp="1"/>
          </p:cNvSpPr>
          <p:nvPr>
            <p:ph type="pic" sz="quarter" idx="70"/>
          </p:nvPr>
        </p:nvSpPr>
        <p:spPr>
          <a:xfrm>
            <a:off x="4269796" y="3571991"/>
            <a:ext cx="1173264" cy="1357920"/>
          </a:xfrm>
          <a:custGeom>
            <a:avLst/>
            <a:gdLst>
              <a:gd name="connsiteX0" fmla="*/ 0 w 4816475"/>
              <a:gd name="connsiteY0" fmla="*/ 2407444 h 4814888"/>
              <a:gd name="connsiteX1" fmla="*/ 1203722 w 4816475"/>
              <a:gd name="connsiteY1" fmla="*/ 1 h 4814888"/>
              <a:gd name="connsiteX2" fmla="*/ 3612753 w 4816475"/>
              <a:gd name="connsiteY2" fmla="*/ 1 h 4814888"/>
              <a:gd name="connsiteX3" fmla="*/ 4816475 w 4816475"/>
              <a:gd name="connsiteY3" fmla="*/ 2407444 h 4814888"/>
              <a:gd name="connsiteX4" fmla="*/ 3612753 w 4816475"/>
              <a:gd name="connsiteY4" fmla="*/ 4814887 h 4814888"/>
              <a:gd name="connsiteX5" fmla="*/ 1203722 w 4816475"/>
              <a:gd name="connsiteY5" fmla="*/ 4814887 h 4814888"/>
              <a:gd name="connsiteX6" fmla="*/ 0 w 4816475"/>
              <a:gd name="connsiteY6" fmla="*/ 2407444 h 4814888"/>
              <a:gd name="connsiteX0" fmla="*/ 0 w 4816475"/>
              <a:gd name="connsiteY0" fmla="*/ 2407443 h 4814886"/>
              <a:gd name="connsiteX1" fmla="*/ 2199402 w 4816475"/>
              <a:gd name="connsiteY1" fmla="*/ 243840 h 4814886"/>
              <a:gd name="connsiteX2" fmla="*/ 3612753 w 4816475"/>
              <a:gd name="connsiteY2" fmla="*/ 0 h 4814886"/>
              <a:gd name="connsiteX3" fmla="*/ 4816475 w 4816475"/>
              <a:gd name="connsiteY3" fmla="*/ 2407443 h 4814886"/>
              <a:gd name="connsiteX4" fmla="*/ 3612753 w 4816475"/>
              <a:gd name="connsiteY4" fmla="*/ 4814886 h 4814886"/>
              <a:gd name="connsiteX5" fmla="*/ 1203722 w 4816475"/>
              <a:gd name="connsiteY5" fmla="*/ 4814886 h 4814886"/>
              <a:gd name="connsiteX6" fmla="*/ 0 w 4816475"/>
              <a:gd name="connsiteY6" fmla="*/ 2407443 h 4814886"/>
              <a:gd name="connsiteX0" fmla="*/ 0 w 4816475"/>
              <a:gd name="connsiteY0" fmla="*/ 2163603 h 4571046"/>
              <a:gd name="connsiteX1" fmla="*/ 2199402 w 4816475"/>
              <a:gd name="connsiteY1" fmla="*/ 0 h 4571046"/>
              <a:gd name="connsiteX2" fmla="*/ 4608433 w 4816475"/>
              <a:gd name="connsiteY2" fmla="*/ 721360 h 4571046"/>
              <a:gd name="connsiteX3" fmla="*/ 4816475 w 4816475"/>
              <a:gd name="connsiteY3" fmla="*/ 2163603 h 4571046"/>
              <a:gd name="connsiteX4" fmla="*/ 3612753 w 4816475"/>
              <a:gd name="connsiteY4" fmla="*/ 4571046 h 4571046"/>
              <a:gd name="connsiteX5" fmla="*/ 1203722 w 4816475"/>
              <a:gd name="connsiteY5" fmla="*/ 4571046 h 4571046"/>
              <a:gd name="connsiteX6" fmla="*/ 0 w 4816475"/>
              <a:gd name="connsiteY6" fmla="*/ 2163603 h 4571046"/>
              <a:gd name="connsiteX0" fmla="*/ 0 w 4958715"/>
              <a:gd name="connsiteY0" fmla="*/ 2163603 h 4571046"/>
              <a:gd name="connsiteX1" fmla="*/ 2199402 w 4958715"/>
              <a:gd name="connsiteY1" fmla="*/ 0 h 4571046"/>
              <a:gd name="connsiteX2" fmla="*/ 4608433 w 4958715"/>
              <a:gd name="connsiteY2" fmla="*/ 721360 h 4571046"/>
              <a:gd name="connsiteX3" fmla="*/ 4958715 w 4958715"/>
              <a:gd name="connsiteY3" fmla="*/ 2803683 h 4571046"/>
              <a:gd name="connsiteX4" fmla="*/ 3612753 w 4958715"/>
              <a:gd name="connsiteY4" fmla="*/ 4571046 h 4571046"/>
              <a:gd name="connsiteX5" fmla="*/ 1203722 w 4958715"/>
              <a:gd name="connsiteY5" fmla="*/ 4571046 h 4571046"/>
              <a:gd name="connsiteX6" fmla="*/ 0 w 4958715"/>
              <a:gd name="connsiteY6" fmla="*/ 2163603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1161050 w 4916043"/>
              <a:gd name="connsiteY5" fmla="*/ 4571046 h 4571046"/>
              <a:gd name="connsiteX6" fmla="*/ 0 w 4916043"/>
              <a:gd name="connsiteY6" fmla="*/ 1273587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21098 w 4916043"/>
              <a:gd name="connsiteY5" fmla="*/ 3815142 h 4571046"/>
              <a:gd name="connsiteX6" fmla="*/ 0 w 4916043"/>
              <a:gd name="connsiteY6" fmla="*/ 1273587 h 4571046"/>
              <a:gd name="connsiteX0" fmla="*/ 0 w 4916043"/>
              <a:gd name="connsiteY0" fmla="*/ 1273587 h 5066346"/>
              <a:gd name="connsiteX1" fmla="*/ 2156730 w 4916043"/>
              <a:gd name="connsiteY1" fmla="*/ 0 h 5066346"/>
              <a:gd name="connsiteX2" fmla="*/ 4565761 w 4916043"/>
              <a:gd name="connsiteY2" fmla="*/ 721360 h 5066346"/>
              <a:gd name="connsiteX3" fmla="*/ 4916043 w 4916043"/>
              <a:gd name="connsiteY3" fmla="*/ 2803683 h 5066346"/>
              <a:gd name="connsiteX4" fmla="*/ 2236581 w 4916043"/>
              <a:gd name="connsiteY4" fmla="*/ 5066346 h 5066346"/>
              <a:gd name="connsiteX5" fmla="*/ 21098 w 4916043"/>
              <a:gd name="connsiteY5" fmla="*/ 3815142 h 5066346"/>
              <a:gd name="connsiteX6" fmla="*/ 0 w 4916043"/>
              <a:gd name="connsiteY6" fmla="*/ 1273587 h 5066346"/>
              <a:gd name="connsiteX0" fmla="*/ 0 w 4565761"/>
              <a:gd name="connsiteY0" fmla="*/ 1273587 h 5066346"/>
              <a:gd name="connsiteX1" fmla="*/ 2156730 w 4565761"/>
              <a:gd name="connsiteY1" fmla="*/ 0 h 5066346"/>
              <a:gd name="connsiteX2" fmla="*/ 4565761 w 4565761"/>
              <a:gd name="connsiteY2" fmla="*/ 721360 h 5066346"/>
              <a:gd name="connsiteX3" fmla="*/ 4405503 w 4565761"/>
              <a:gd name="connsiteY3" fmla="*/ 3801903 h 5066346"/>
              <a:gd name="connsiteX4" fmla="*/ 2236581 w 4565761"/>
              <a:gd name="connsiteY4" fmla="*/ 5066346 h 5066346"/>
              <a:gd name="connsiteX5" fmla="*/ 21098 w 4565761"/>
              <a:gd name="connsiteY5" fmla="*/ 3815142 h 5066346"/>
              <a:gd name="connsiteX6" fmla="*/ 0 w 4565761"/>
              <a:gd name="connsiteY6" fmla="*/ 1273587 h 5066346"/>
              <a:gd name="connsiteX0" fmla="*/ 0 w 4405503"/>
              <a:gd name="connsiteY0" fmla="*/ 1273587 h 5066346"/>
              <a:gd name="connsiteX1" fmla="*/ 2156730 w 4405503"/>
              <a:gd name="connsiteY1" fmla="*/ 0 h 5066346"/>
              <a:gd name="connsiteX2" fmla="*/ 4398121 w 4405503"/>
              <a:gd name="connsiteY2" fmla="*/ 1277620 h 5066346"/>
              <a:gd name="connsiteX3" fmla="*/ 4405503 w 4405503"/>
              <a:gd name="connsiteY3" fmla="*/ 3801903 h 5066346"/>
              <a:gd name="connsiteX4" fmla="*/ 2236581 w 4405503"/>
              <a:gd name="connsiteY4" fmla="*/ 5066346 h 5066346"/>
              <a:gd name="connsiteX5" fmla="*/ 21098 w 4405503"/>
              <a:gd name="connsiteY5" fmla="*/ 3815142 h 5066346"/>
              <a:gd name="connsiteX6" fmla="*/ 0 w 4405503"/>
              <a:gd name="connsiteY6" fmla="*/ 1273587 h 506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5503" h="5066346">
                <a:moveTo>
                  <a:pt x="0" y="1273587"/>
                </a:moveTo>
                <a:lnTo>
                  <a:pt x="2156730" y="0"/>
                </a:lnTo>
                <a:lnTo>
                  <a:pt x="4398121" y="1277620"/>
                </a:lnTo>
                <a:cubicBezTo>
                  <a:pt x="4400582" y="2119048"/>
                  <a:pt x="4403042" y="2960475"/>
                  <a:pt x="4405503" y="3801903"/>
                </a:cubicBezTo>
                <a:lnTo>
                  <a:pt x="2236581" y="5066346"/>
                </a:lnTo>
                <a:lnTo>
                  <a:pt x="21098" y="3815142"/>
                </a:lnTo>
                <a:lnTo>
                  <a:pt x="0" y="1273587"/>
                </a:lnTo>
                <a:close/>
              </a:path>
            </a:pathLst>
          </a:custGeom>
        </p:spPr>
        <p:txBody>
          <a:bodyPr anchor="ctr">
            <a:noAutofit/>
          </a:bodyPr>
          <a:lstStyle>
            <a:lvl1pPr marL="0" indent="0" algn="ctr">
              <a:buNone/>
              <a:defRPr sz="1000">
                <a:solidFill>
                  <a:schemeClr val="accent6"/>
                </a:solidFill>
              </a:defRPr>
            </a:lvl1pPr>
          </a:lstStyle>
          <a:p>
            <a:r>
              <a:rPr lang="en-US" altLang="zh-CN"/>
              <a:t>Click icon to add picture</a:t>
            </a:r>
            <a:endParaRPr lang="zh-CN" altLang="en-US"/>
          </a:p>
        </p:txBody>
      </p:sp>
      <p:sp>
        <p:nvSpPr>
          <p:cNvPr id="47" name="Content placeholder 47" descr="Click icon to add picture">
            <a:extLst>
              <a:ext uri="{FF2B5EF4-FFF2-40B4-BE49-F238E27FC236}">
                <a16:creationId xmlns:a16="http://schemas.microsoft.com/office/drawing/2014/main" id="{2C93687D-1E42-4B01-9F16-9FA098CE1153}"/>
              </a:ext>
            </a:extLst>
          </p:cNvPr>
          <p:cNvSpPr>
            <a:spLocks noGrp="1"/>
          </p:cNvSpPr>
          <p:nvPr>
            <p:ph type="body" sz="quarter" idx="61" hasCustomPrompt="1"/>
          </p:nvPr>
        </p:nvSpPr>
        <p:spPr>
          <a:xfrm>
            <a:off x="5520210" y="3775516"/>
            <a:ext cx="2098039" cy="506399"/>
          </a:xfrm>
          <a:prstGeom prst="rect">
            <a:avLst/>
          </a:prstGeom>
        </p:spPr>
        <p:txBody>
          <a:bodyPr anchor="b">
            <a:noAutofit/>
          </a:bodyPr>
          <a:lstStyle>
            <a:lvl1pPr marL="0" indent="0" algn="l">
              <a:lnSpc>
                <a:spcPct val="100000"/>
              </a:lnSpc>
              <a:buNone/>
              <a:defRPr sz="1800" b="1" i="0">
                <a:solidFill>
                  <a:schemeClr val="accent6"/>
                </a:solidFill>
                <a:latin typeface="+mn-lt"/>
                <a:ea typeface="+mj-ea"/>
                <a:cs typeface="Posterama" panose="020B0504020200020000" pitchFamily="34" charset="0"/>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50" name="Content placeholder 47">
            <a:extLst>
              <a:ext uri="{FF2B5EF4-FFF2-40B4-BE49-F238E27FC236}">
                <a16:creationId xmlns:a16="http://schemas.microsoft.com/office/drawing/2014/main" id="{7AB91474-458B-45F7-9773-FA375C2CF7FD}"/>
              </a:ext>
            </a:extLst>
          </p:cNvPr>
          <p:cNvSpPr>
            <a:spLocks noGrp="1"/>
          </p:cNvSpPr>
          <p:nvPr>
            <p:ph type="body" sz="quarter" idx="62" hasCustomPrompt="1"/>
          </p:nvPr>
        </p:nvSpPr>
        <p:spPr>
          <a:xfrm>
            <a:off x="5520211" y="4312077"/>
            <a:ext cx="2098038" cy="506399"/>
          </a:xfrm>
          <a:prstGeom prst="rect">
            <a:avLst/>
          </a:prstGeom>
        </p:spPr>
        <p:txBody>
          <a:bodyPr>
            <a:noAutofit/>
          </a:bodyPr>
          <a:lstStyle>
            <a:lvl1pPr marL="0" indent="0" algn="l">
              <a:lnSpc>
                <a:spcPct val="100000"/>
              </a:lnSpc>
              <a:buNone/>
              <a:defRPr lang="en-US" altLang="zh-CN" sz="1400" b="0" i="0" kern="1200" dirty="0">
                <a:solidFill>
                  <a:schemeClr val="accent6"/>
                </a:solidFill>
                <a:latin typeface="+mn-lt"/>
                <a:ea typeface="+mn-ea"/>
                <a:cs typeface="Posterama" panose="020B0504020200020000" pitchFamily="34" charset="0"/>
              </a:defRPr>
            </a:lvl1pPr>
            <a:lvl2pPr>
              <a:defRPr sz="1000"/>
            </a:lvl2pPr>
            <a:lvl3pPr>
              <a:defRPr sz="900"/>
            </a:lvl3pPr>
            <a:lvl4pPr>
              <a:defRPr sz="800"/>
            </a:lvl4pPr>
            <a:lvl5pPr>
              <a:defRPr sz="800"/>
            </a:lvl5pPr>
          </a:lstStyle>
          <a:p>
            <a:pPr marL="0" lvl="0" indent="0" algn="l" defTabSz="914400" rtl="0" eaLnBrk="1" latinLnBrk="0" hangingPunct="1">
              <a:lnSpc>
                <a:spcPct val="90000"/>
              </a:lnSpc>
              <a:spcBef>
                <a:spcPts val="0"/>
              </a:spcBef>
              <a:buFont typeface="Arial" panose="020B0604020202020204" pitchFamily="34" charset="0"/>
              <a:buNone/>
            </a:pPr>
            <a:r>
              <a:rPr lang="en-US" altLang="zh-CN" dirty="0"/>
              <a:t>Click to edit Master text styles </a:t>
            </a:r>
          </a:p>
        </p:txBody>
      </p:sp>
      <p:sp>
        <p:nvSpPr>
          <p:cNvPr id="62" name="Content placeholder 47">
            <a:extLst>
              <a:ext uri="{FF2B5EF4-FFF2-40B4-BE49-F238E27FC236}">
                <a16:creationId xmlns:a16="http://schemas.microsoft.com/office/drawing/2014/main" id="{52E587E7-A09A-4FB2-8774-8073E737F106}"/>
              </a:ext>
            </a:extLst>
          </p:cNvPr>
          <p:cNvSpPr>
            <a:spLocks noGrp="1"/>
          </p:cNvSpPr>
          <p:nvPr>
            <p:ph type="pic" sz="quarter" idx="74"/>
          </p:nvPr>
        </p:nvSpPr>
        <p:spPr>
          <a:xfrm>
            <a:off x="8059916" y="3571991"/>
            <a:ext cx="1173264" cy="1357920"/>
          </a:xfrm>
          <a:custGeom>
            <a:avLst/>
            <a:gdLst>
              <a:gd name="connsiteX0" fmla="*/ 0 w 4816475"/>
              <a:gd name="connsiteY0" fmla="*/ 2407444 h 4814888"/>
              <a:gd name="connsiteX1" fmla="*/ 1203722 w 4816475"/>
              <a:gd name="connsiteY1" fmla="*/ 1 h 4814888"/>
              <a:gd name="connsiteX2" fmla="*/ 3612753 w 4816475"/>
              <a:gd name="connsiteY2" fmla="*/ 1 h 4814888"/>
              <a:gd name="connsiteX3" fmla="*/ 4816475 w 4816475"/>
              <a:gd name="connsiteY3" fmla="*/ 2407444 h 4814888"/>
              <a:gd name="connsiteX4" fmla="*/ 3612753 w 4816475"/>
              <a:gd name="connsiteY4" fmla="*/ 4814887 h 4814888"/>
              <a:gd name="connsiteX5" fmla="*/ 1203722 w 4816475"/>
              <a:gd name="connsiteY5" fmla="*/ 4814887 h 4814888"/>
              <a:gd name="connsiteX6" fmla="*/ 0 w 4816475"/>
              <a:gd name="connsiteY6" fmla="*/ 2407444 h 4814888"/>
              <a:gd name="connsiteX0" fmla="*/ 0 w 4816475"/>
              <a:gd name="connsiteY0" fmla="*/ 2407443 h 4814886"/>
              <a:gd name="connsiteX1" fmla="*/ 2199402 w 4816475"/>
              <a:gd name="connsiteY1" fmla="*/ 243840 h 4814886"/>
              <a:gd name="connsiteX2" fmla="*/ 3612753 w 4816475"/>
              <a:gd name="connsiteY2" fmla="*/ 0 h 4814886"/>
              <a:gd name="connsiteX3" fmla="*/ 4816475 w 4816475"/>
              <a:gd name="connsiteY3" fmla="*/ 2407443 h 4814886"/>
              <a:gd name="connsiteX4" fmla="*/ 3612753 w 4816475"/>
              <a:gd name="connsiteY4" fmla="*/ 4814886 h 4814886"/>
              <a:gd name="connsiteX5" fmla="*/ 1203722 w 4816475"/>
              <a:gd name="connsiteY5" fmla="*/ 4814886 h 4814886"/>
              <a:gd name="connsiteX6" fmla="*/ 0 w 4816475"/>
              <a:gd name="connsiteY6" fmla="*/ 2407443 h 4814886"/>
              <a:gd name="connsiteX0" fmla="*/ 0 w 4816475"/>
              <a:gd name="connsiteY0" fmla="*/ 2163603 h 4571046"/>
              <a:gd name="connsiteX1" fmla="*/ 2199402 w 4816475"/>
              <a:gd name="connsiteY1" fmla="*/ 0 h 4571046"/>
              <a:gd name="connsiteX2" fmla="*/ 4608433 w 4816475"/>
              <a:gd name="connsiteY2" fmla="*/ 721360 h 4571046"/>
              <a:gd name="connsiteX3" fmla="*/ 4816475 w 4816475"/>
              <a:gd name="connsiteY3" fmla="*/ 2163603 h 4571046"/>
              <a:gd name="connsiteX4" fmla="*/ 3612753 w 4816475"/>
              <a:gd name="connsiteY4" fmla="*/ 4571046 h 4571046"/>
              <a:gd name="connsiteX5" fmla="*/ 1203722 w 4816475"/>
              <a:gd name="connsiteY5" fmla="*/ 4571046 h 4571046"/>
              <a:gd name="connsiteX6" fmla="*/ 0 w 4816475"/>
              <a:gd name="connsiteY6" fmla="*/ 2163603 h 4571046"/>
              <a:gd name="connsiteX0" fmla="*/ 0 w 4958715"/>
              <a:gd name="connsiteY0" fmla="*/ 2163603 h 4571046"/>
              <a:gd name="connsiteX1" fmla="*/ 2199402 w 4958715"/>
              <a:gd name="connsiteY1" fmla="*/ 0 h 4571046"/>
              <a:gd name="connsiteX2" fmla="*/ 4608433 w 4958715"/>
              <a:gd name="connsiteY2" fmla="*/ 721360 h 4571046"/>
              <a:gd name="connsiteX3" fmla="*/ 4958715 w 4958715"/>
              <a:gd name="connsiteY3" fmla="*/ 2803683 h 4571046"/>
              <a:gd name="connsiteX4" fmla="*/ 3612753 w 4958715"/>
              <a:gd name="connsiteY4" fmla="*/ 4571046 h 4571046"/>
              <a:gd name="connsiteX5" fmla="*/ 1203722 w 4958715"/>
              <a:gd name="connsiteY5" fmla="*/ 4571046 h 4571046"/>
              <a:gd name="connsiteX6" fmla="*/ 0 w 4958715"/>
              <a:gd name="connsiteY6" fmla="*/ 2163603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1161050 w 4916043"/>
              <a:gd name="connsiteY5" fmla="*/ 4571046 h 4571046"/>
              <a:gd name="connsiteX6" fmla="*/ 0 w 4916043"/>
              <a:gd name="connsiteY6" fmla="*/ 1273587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21098 w 4916043"/>
              <a:gd name="connsiteY5" fmla="*/ 3815142 h 4571046"/>
              <a:gd name="connsiteX6" fmla="*/ 0 w 4916043"/>
              <a:gd name="connsiteY6" fmla="*/ 1273587 h 4571046"/>
              <a:gd name="connsiteX0" fmla="*/ 0 w 4916043"/>
              <a:gd name="connsiteY0" fmla="*/ 1273587 h 5066346"/>
              <a:gd name="connsiteX1" fmla="*/ 2156730 w 4916043"/>
              <a:gd name="connsiteY1" fmla="*/ 0 h 5066346"/>
              <a:gd name="connsiteX2" fmla="*/ 4565761 w 4916043"/>
              <a:gd name="connsiteY2" fmla="*/ 721360 h 5066346"/>
              <a:gd name="connsiteX3" fmla="*/ 4916043 w 4916043"/>
              <a:gd name="connsiteY3" fmla="*/ 2803683 h 5066346"/>
              <a:gd name="connsiteX4" fmla="*/ 2236581 w 4916043"/>
              <a:gd name="connsiteY4" fmla="*/ 5066346 h 5066346"/>
              <a:gd name="connsiteX5" fmla="*/ 21098 w 4916043"/>
              <a:gd name="connsiteY5" fmla="*/ 3815142 h 5066346"/>
              <a:gd name="connsiteX6" fmla="*/ 0 w 4916043"/>
              <a:gd name="connsiteY6" fmla="*/ 1273587 h 5066346"/>
              <a:gd name="connsiteX0" fmla="*/ 0 w 4565761"/>
              <a:gd name="connsiteY0" fmla="*/ 1273587 h 5066346"/>
              <a:gd name="connsiteX1" fmla="*/ 2156730 w 4565761"/>
              <a:gd name="connsiteY1" fmla="*/ 0 h 5066346"/>
              <a:gd name="connsiteX2" fmla="*/ 4565761 w 4565761"/>
              <a:gd name="connsiteY2" fmla="*/ 721360 h 5066346"/>
              <a:gd name="connsiteX3" fmla="*/ 4405503 w 4565761"/>
              <a:gd name="connsiteY3" fmla="*/ 3801903 h 5066346"/>
              <a:gd name="connsiteX4" fmla="*/ 2236581 w 4565761"/>
              <a:gd name="connsiteY4" fmla="*/ 5066346 h 5066346"/>
              <a:gd name="connsiteX5" fmla="*/ 21098 w 4565761"/>
              <a:gd name="connsiteY5" fmla="*/ 3815142 h 5066346"/>
              <a:gd name="connsiteX6" fmla="*/ 0 w 4565761"/>
              <a:gd name="connsiteY6" fmla="*/ 1273587 h 5066346"/>
              <a:gd name="connsiteX0" fmla="*/ 0 w 4405503"/>
              <a:gd name="connsiteY0" fmla="*/ 1273587 h 5066346"/>
              <a:gd name="connsiteX1" fmla="*/ 2156730 w 4405503"/>
              <a:gd name="connsiteY1" fmla="*/ 0 h 5066346"/>
              <a:gd name="connsiteX2" fmla="*/ 4398121 w 4405503"/>
              <a:gd name="connsiteY2" fmla="*/ 1277620 h 5066346"/>
              <a:gd name="connsiteX3" fmla="*/ 4405503 w 4405503"/>
              <a:gd name="connsiteY3" fmla="*/ 3801903 h 5066346"/>
              <a:gd name="connsiteX4" fmla="*/ 2236581 w 4405503"/>
              <a:gd name="connsiteY4" fmla="*/ 5066346 h 5066346"/>
              <a:gd name="connsiteX5" fmla="*/ 21098 w 4405503"/>
              <a:gd name="connsiteY5" fmla="*/ 3815142 h 5066346"/>
              <a:gd name="connsiteX6" fmla="*/ 0 w 4405503"/>
              <a:gd name="connsiteY6" fmla="*/ 1273587 h 506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5503" h="5066346">
                <a:moveTo>
                  <a:pt x="0" y="1273587"/>
                </a:moveTo>
                <a:lnTo>
                  <a:pt x="2156730" y="0"/>
                </a:lnTo>
                <a:lnTo>
                  <a:pt x="4398121" y="1277620"/>
                </a:lnTo>
                <a:cubicBezTo>
                  <a:pt x="4400582" y="2119048"/>
                  <a:pt x="4403042" y="2960475"/>
                  <a:pt x="4405503" y="3801903"/>
                </a:cubicBezTo>
                <a:lnTo>
                  <a:pt x="2236581" y="5066346"/>
                </a:lnTo>
                <a:lnTo>
                  <a:pt x="21098" y="3815142"/>
                </a:lnTo>
                <a:lnTo>
                  <a:pt x="0" y="1273587"/>
                </a:lnTo>
                <a:close/>
              </a:path>
            </a:pathLst>
          </a:custGeom>
        </p:spPr>
        <p:txBody>
          <a:bodyPr anchor="ctr">
            <a:noAutofit/>
          </a:bodyPr>
          <a:lstStyle>
            <a:lvl1pPr marL="0" indent="0" algn="ctr">
              <a:buNone/>
              <a:defRPr sz="1000">
                <a:solidFill>
                  <a:schemeClr val="accent6"/>
                </a:solidFill>
              </a:defRPr>
            </a:lvl1pPr>
          </a:lstStyle>
          <a:p>
            <a:r>
              <a:rPr lang="en-US" altLang="zh-CN"/>
              <a:t>Click icon to add picture</a:t>
            </a:r>
            <a:endParaRPr lang="zh-CN" altLang="en-US"/>
          </a:p>
        </p:txBody>
      </p:sp>
      <p:sp>
        <p:nvSpPr>
          <p:cNvPr id="51" name="Content placeholder 47" descr="Click icon to add picture">
            <a:extLst>
              <a:ext uri="{FF2B5EF4-FFF2-40B4-BE49-F238E27FC236}">
                <a16:creationId xmlns:a16="http://schemas.microsoft.com/office/drawing/2014/main" id="{FBF01DC7-D684-4484-B2AA-B50F7B1A00DA}"/>
              </a:ext>
            </a:extLst>
          </p:cNvPr>
          <p:cNvSpPr>
            <a:spLocks noGrp="1"/>
          </p:cNvSpPr>
          <p:nvPr>
            <p:ph type="body" sz="quarter" idx="63" hasCustomPrompt="1"/>
          </p:nvPr>
        </p:nvSpPr>
        <p:spPr>
          <a:xfrm>
            <a:off x="9309889" y="3775516"/>
            <a:ext cx="2098039" cy="506399"/>
          </a:xfrm>
          <a:prstGeom prst="rect">
            <a:avLst/>
          </a:prstGeom>
        </p:spPr>
        <p:txBody>
          <a:bodyPr anchor="b">
            <a:noAutofit/>
          </a:bodyPr>
          <a:lstStyle>
            <a:lvl1pPr marL="0" indent="0" algn="l">
              <a:lnSpc>
                <a:spcPct val="100000"/>
              </a:lnSpc>
              <a:buNone/>
              <a:defRPr sz="1800" b="1" i="0">
                <a:solidFill>
                  <a:schemeClr val="accent6"/>
                </a:solidFill>
                <a:latin typeface="+mn-lt"/>
                <a:ea typeface="+mj-ea"/>
                <a:cs typeface="Posterama" panose="020B0504020200020000" pitchFamily="34" charset="0"/>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52" name="Content placeholder 47">
            <a:extLst>
              <a:ext uri="{FF2B5EF4-FFF2-40B4-BE49-F238E27FC236}">
                <a16:creationId xmlns:a16="http://schemas.microsoft.com/office/drawing/2014/main" id="{6046C90F-8A25-4E70-9BC9-4496C6B94EBC}"/>
              </a:ext>
            </a:extLst>
          </p:cNvPr>
          <p:cNvSpPr>
            <a:spLocks noGrp="1"/>
          </p:cNvSpPr>
          <p:nvPr>
            <p:ph type="body" sz="quarter" idx="64" hasCustomPrompt="1"/>
          </p:nvPr>
        </p:nvSpPr>
        <p:spPr>
          <a:xfrm>
            <a:off x="9309891" y="4312077"/>
            <a:ext cx="2098038" cy="506399"/>
          </a:xfrm>
          <a:prstGeom prst="rect">
            <a:avLst/>
          </a:prstGeom>
        </p:spPr>
        <p:txBody>
          <a:bodyPr>
            <a:noAutofit/>
          </a:bodyPr>
          <a:lstStyle>
            <a:lvl1pPr marL="0" indent="0" algn="l">
              <a:lnSpc>
                <a:spcPct val="100000"/>
              </a:lnSpc>
              <a:buNone/>
              <a:defRPr lang="en-US" altLang="zh-CN" sz="1400" b="0" i="0" kern="1200" dirty="0">
                <a:solidFill>
                  <a:schemeClr val="accent6"/>
                </a:solidFill>
                <a:latin typeface="+mn-lt"/>
                <a:ea typeface="+mn-ea"/>
                <a:cs typeface="Posterama" panose="020B0504020200020000" pitchFamily="34" charset="0"/>
              </a:defRPr>
            </a:lvl1pPr>
            <a:lvl2pPr>
              <a:defRPr sz="1000"/>
            </a:lvl2pPr>
            <a:lvl3pPr>
              <a:defRPr sz="900"/>
            </a:lvl3pPr>
            <a:lvl4pPr>
              <a:defRPr sz="800"/>
            </a:lvl4pPr>
            <a:lvl5pPr>
              <a:defRPr sz="800"/>
            </a:lvl5pPr>
          </a:lstStyle>
          <a:p>
            <a:pPr marL="0" lvl="0" indent="0" algn="l" defTabSz="914400" rtl="0" eaLnBrk="1" latinLnBrk="0" hangingPunct="1">
              <a:lnSpc>
                <a:spcPct val="90000"/>
              </a:lnSpc>
              <a:spcBef>
                <a:spcPts val="0"/>
              </a:spcBef>
              <a:buFont typeface="Arial" panose="020B0604020202020204" pitchFamily="34" charset="0"/>
              <a:buNone/>
            </a:pPr>
            <a:r>
              <a:rPr lang="en-US" altLang="zh-CN" dirty="0"/>
              <a:t>Click to edit Master text styles </a:t>
            </a:r>
          </a:p>
        </p:txBody>
      </p:sp>
      <p:sp>
        <p:nvSpPr>
          <p:cNvPr id="55" name="Content placeholder 47">
            <a:extLst>
              <a:ext uri="{FF2B5EF4-FFF2-40B4-BE49-F238E27FC236}">
                <a16:creationId xmlns:a16="http://schemas.microsoft.com/office/drawing/2014/main" id="{D05B9A22-6B21-40BB-BBC1-9586C432A97B}"/>
              </a:ext>
            </a:extLst>
          </p:cNvPr>
          <p:cNvSpPr>
            <a:spLocks noGrp="1"/>
          </p:cNvSpPr>
          <p:nvPr>
            <p:ph type="pic" sz="quarter" idx="71"/>
          </p:nvPr>
        </p:nvSpPr>
        <p:spPr>
          <a:xfrm>
            <a:off x="4269796" y="5153614"/>
            <a:ext cx="1173264" cy="1357920"/>
          </a:xfrm>
          <a:custGeom>
            <a:avLst/>
            <a:gdLst>
              <a:gd name="connsiteX0" fmla="*/ 0 w 4816475"/>
              <a:gd name="connsiteY0" fmla="*/ 2407444 h 4814888"/>
              <a:gd name="connsiteX1" fmla="*/ 1203722 w 4816475"/>
              <a:gd name="connsiteY1" fmla="*/ 1 h 4814888"/>
              <a:gd name="connsiteX2" fmla="*/ 3612753 w 4816475"/>
              <a:gd name="connsiteY2" fmla="*/ 1 h 4814888"/>
              <a:gd name="connsiteX3" fmla="*/ 4816475 w 4816475"/>
              <a:gd name="connsiteY3" fmla="*/ 2407444 h 4814888"/>
              <a:gd name="connsiteX4" fmla="*/ 3612753 w 4816475"/>
              <a:gd name="connsiteY4" fmla="*/ 4814887 h 4814888"/>
              <a:gd name="connsiteX5" fmla="*/ 1203722 w 4816475"/>
              <a:gd name="connsiteY5" fmla="*/ 4814887 h 4814888"/>
              <a:gd name="connsiteX6" fmla="*/ 0 w 4816475"/>
              <a:gd name="connsiteY6" fmla="*/ 2407444 h 4814888"/>
              <a:gd name="connsiteX0" fmla="*/ 0 w 4816475"/>
              <a:gd name="connsiteY0" fmla="*/ 2407443 h 4814886"/>
              <a:gd name="connsiteX1" fmla="*/ 2199402 w 4816475"/>
              <a:gd name="connsiteY1" fmla="*/ 243840 h 4814886"/>
              <a:gd name="connsiteX2" fmla="*/ 3612753 w 4816475"/>
              <a:gd name="connsiteY2" fmla="*/ 0 h 4814886"/>
              <a:gd name="connsiteX3" fmla="*/ 4816475 w 4816475"/>
              <a:gd name="connsiteY3" fmla="*/ 2407443 h 4814886"/>
              <a:gd name="connsiteX4" fmla="*/ 3612753 w 4816475"/>
              <a:gd name="connsiteY4" fmla="*/ 4814886 h 4814886"/>
              <a:gd name="connsiteX5" fmla="*/ 1203722 w 4816475"/>
              <a:gd name="connsiteY5" fmla="*/ 4814886 h 4814886"/>
              <a:gd name="connsiteX6" fmla="*/ 0 w 4816475"/>
              <a:gd name="connsiteY6" fmla="*/ 2407443 h 4814886"/>
              <a:gd name="connsiteX0" fmla="*/ 0 w 4816475"/>
              <a:gd name="connsiteY0" fmla="*/ 2163603 h 4571046"/>
              <a:gd name="connsiteX1" fmla="*/ 2199402 w 4816475"/>
              <a:gd name="connsiteY1" fmla="*/ 0 h 4571046"/>
              <a:gd name="connsiteX2" fmla="*/ 4608433 w 4816475"/>
              <a:gd name="connsiteY2" fmla="*/ 721360 h 4571046"/>
              <a:gd name="connsiteX3" fmla="*/ 4816475 w 4816475"/>
              <a:gd name="connsiteY3" fmla="*/ 2163603 h 4571046"/>
              <a:gd name="connsiteX4" fmla="*/ 3612753 w 4816475"/>
              <a:gd name="connsiteY4" fmla="*/ 4571046 h 4571046"/>
              <a:gd name="connsiteX5" fmla="*/ 1203722 w 4816475"/>
              <a:gd name="connsiteY5" fmla="*/ 4571046 h 4571046"/>
              <a:gd name="connsiteX6" fmla="*/ 0 w 4816475"/>
              <a:gd name="connsiteY6" fmla="*/ 2163603 h 4571046"/>
              <a:gd name="connsiteX0" fmla="*/ 0 w 4958715"/>
              <a:gd name="connsiteY0" fmla="*/ 2163603 h 4571046"/>
              <a:gd name="connsiteX1" fmla="*/ 2199402 w 4958715"/>
              <a:gd name="connsiteY1" fmla="*/ 0 h 4571046"/>
              <a:gd name="connsiteX2" fmla="*/ 4608433 w 4958715"/>
              <a:gd name="connsiteY2" fmla="*/ 721360 h 4571046"/>
              <a:gd name="connsiteX3" fmla="*/ 4958715 w 4958715"/>
              <a:gd name="connsiteY3" fmla="*/ 2803683 h 4571046"/>
              <a:gd name="connsiteX4" fmla="*/ 3612753 w 4958715"/>
              <a:gd name="connsiteY4" fmla="*/ 4571046 h 4571046"/>
              <a:gd name="connsiteX5" fmla="*/ 1203722 w 4958715"/>
              <a:gd name="connsiteY5" fmla="*/ 4571046 h 4571046"/>
              <a:gd name="connsiteX6" fmla="*/ 0 w 4958715"/>
              <a:gd name="connsiteY6" fmla="*/ 2163603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1161050 w 4916043"/>
              <a:gd name="connsiteY5" fmla="*/ 4571046 h 4571046"/>
              <a:gd name="connsiteX6" fmla="*/ 0 w 4916043"/>
              <a:gd name="connsiteY6" fmla="*/ 1273587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21098 w 4916043"/>
              <a:gd name="connsiteY5" fmla="*/ 3815142 h 4571046"/>
              <a:gd name="connsiteX6" fmla="*/ 0 w 4916043"/>
              <a:gd name="connsiteY6" fmla="*/ 1273587 h 4571046"/>
              <a:gd name="connsiteX0" fmla="*/ 0 w 4916043"/>
              <a:gd name="connsiteY0" fmla="*/ 1273587 h 5066346"/>
              <a:gd name="connsiteX1" fmla="*/ 2156730 w 4916043"/>
              <a:gd name="connsiteY1" fmla="*/ 0 h 5066346"/>
              <a:gd name="connsiteX2" fmla="*/ 4565761 w 4916043"/>
              <a:gd name="connsiteY2" fmla="*/ 721360 h 5066346"/>
              <a:gd name="connsiteX3" fmla="*/ 4916043 w 4916043"/>
              <a:gd name="connsiteY3" fmla="*/ 2803683 h 5066346"/>
              <a:gd name="connsiteX4" fmla="*/ 2236581 w 4916043"/>
              <a:gd name="connsiteY4" fmla="*/ 5066346 h 5066346"/>
              <a:gd name="connsiteX5" fmla="*/ 21098 w 4916043"/>
              <a:gd name="connsiteY5" fmla="*/ 3815142 h 5066346"/>
              <a:gd name="connsiteX6" fmla="*/ 0 w 4916043"/>
              <a:gd name="connsiteY6" fmla="*/ 1273587 h 5066346"/>
              <a:gd name="connsiteX0" fmla="*/ 0 w 4565761"/>
              <a:gd name="connsiteY0" fmla="*/ 1273587 h 5066346"/>
              <a:gd name="connsiteX1" fmla="*/ 2156730 w 4565761"/>
              <a:gd name="connsiteY1" fmla="*/ 0 h 5066346"/>
              <a:gd name="connsiteX2" fmla="*/ 4565761 w 4565761"/>
              <a:gd name="connsiteY2" fmla="*/ 721360 h 5066346"/>
              <a:gd name="connsiteX3" fmla="*/ 4405503 w 4565761"/>
              <a:gd name="connsiteY3" fmla="*/ 3801903 h 5066346"/>
              <a:gd name="connsiteX4" fmla="*/ 2236581 w 4565761"/>
              <a:gd name="connsiteY4" fmla="*/ 5066346 h 5066346"/>
              <a:gd name="connsiteX5" fmla="*/ 21098 w 4565761"/>
              <a:gd name="connsiteY5" fmla="*/ 3815142 h 5066346"/>
              <a:gd name="connsiteX6" fmla="*/ 0 w 4565761"/>
              <a:gd name="connsiteY6" fmla="*/ 1273587 h 5066346"/>
              <a:gd name="connsiteX0" fmla="*/ 0 w 4405503"/>
              <a:gd name="connsiteY0" fmla="*/ 1273587 h 5066346"/>
              <a:gd name="connsiteX1" fmla="*/ 2156730 w 4405503"/>
              <a:gd name="connsiteY1" fmla="*/ 0 h 5066346"/>
              <a:gd name="connsiteX2" fmla="*/ 4398121 w 4405503"/>
              <a:gd name="connsiteY2" fmla="*/ 1277620 h 5066346"/>
              <a:gd name="connsiteX3" fmla="*/ 4405503 w 4405503"/>
              <a:gd name="connsiteY3" fmla="*/ 3801903 h 5066346"/>
              <a:gd name="connsiteX4" fmla="*/ 2236581 w 4405503"/>
              <a:gd name="connsiteY4" fmla="*/ 5066346 h 5066346"/>
              <a:gd name="connsiteX5" fmla="*/ 21098 w 4405503"/>
              <a:gd name="connsiteY5" fmla="*/ 3815142 h 5066346"/>
              <a:gd name="connsiteX6" fmla="*/ 0 w 4405503"/>
              <a:gd name="connsiteY6" fmla="*/ 1273587 h 506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5503" h="5066346">
                <a:moveTo>
                  <a:pt x="0" y="1273587"/>
                </a:moveTo>
                <a:lnTo>
                  <a:pt x="2156730" y="0"/>
                </a:lnTo>
                <a:lnTo>
                  <a:pt x="4398121" y="1277620"/>
                </a:lnTo>
                <a:cubicBezTo>
                  <a:pt x="4400582" y="2119048"/>
                  <a:pt x="4403042" y="2960475"/>
                  <a:pt x="4405503" y="3801903"/>
                </a:cubicBezTo>
                <a:lnTo>
                  <a:pt x="2236581" y="5066346"/>
                </a:lnTo>
                <a:lnTo>
                  <a:pt x="21098" y="3815142"/>
                </a:lnTo>
                <a:lnTo>
                  <a:pt x="0" y="1273587"/>
                </a:lnTo>
                <a:close/>
              </a:path>
            </a:pathLst>
          </a:custGeom>
        </p:spPr>
        <p:txBody>
          <a:bodyPr anchor="ctr">
            <a:noAutofit/>
          </a:bodyPr>
          <a:lstStyle>
            <a:lvl1pPr marL="0" indent="0" algn="ctr">
              <a:buNone/>
              <a:defRPr sz="1000">
                <a:solidFill>
                  <a:schemeClr val="accent6"/>
                </a:solidFill>
              </a:defRPr>
            </a:lvl1pPr>
          </a:lstStyle>
          <a:p>
            <a:r>
              <a:rPr lang="en-US" altLang="zh-CN"/>
              <a:t>Click icon to add picture</a:t>
            </a:r>
            <a:endParaRPr lang="zh-CN" altLang="en-US"/>
          </a:p>
        </p:txBody>
      </p:sp>
      <p:sp>
        <p:nvSpPr>
          <p:cNvPr id="53" name="Content placeholder 47" descr="Click icon to add picture">
            <a:extLst>
              <a:ext uri="{FF2B5EF4-FFF2-40B4-BE49-F238E27FC236}">
                <a16:creationId xmlns:a16="http://schemas.microsoft.com/office/drawing/2014/main" id="{F5E2B418-8D0E-4995-A3ED-4348C6F4A1AF}"/>
              </a:ext>
            </a:extLst>
          </p:cNvPr>
          <p:cNvSpPr>
            <a:spLocks noGrp="1"/>
          </p:cNvSpPr>
          <p:nvPr>
            <p:ph type="body" sz="quarter" idx="65" hasCustomPrompt="1"/>
          </p:nvPr>
        </p:nvSpPr>
        <p:spPr>
          <a:xfrm>
            <a:off x="5520210" y="5369449"/>
            <a:ext cx="2098039" cy="506399"/>
          </a:xfrm>
          <a:prstGeom prst="rect">
            <a:avLst/>
          </a:prstGeom>
        </p:spPr>
        <p:txBody>
          <a:bodyPr anchor="b">
            <a:noAutofit/>
          </a:bodyPr>
          <a:lstStyle>
            <a:lvl1pPr marL="0" indent="0" algn="l">
              <a:lnSpc>
                <a:spcPct val="100000"/>
              </a:lnSpc>
              <a:buNone/>
              <a:defRPr sz="1800" b="1" i="0">
                <a:solidFill>
                  <a:schemeClr val="accent6"/>
                </a:solidFill>
                <a:latin typeface="+mn-lt"/>
                <a:ea typeface="+mj-ea"/>
                <a:cs typeface="Posterama" panose="020B0504020200020000" pitchFamily="34" charset="0"/>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58" name="Content placeholder 47">
            <a:extLst>
              <a:ext uri="{FF2B5EF4-FFF2-40B4-BE49-F238E27FC236}">
                <a16:creationId xmlns:a16="http://schemas.microsoft.com/office/drawing/2014/main" id="{90A2A6E4-4D11-4F28-9D68-BC28580EBC05}"/>
              </a:ext>
            </a:extLst>
          </p:cNvPr>
          <p:cNvSpPr>
            <a:spLocks noGrp="1"/>
          </p:cNvSpPr>
          <p:nvPr>
            <p:ph type="body" sz="quarter" idx="66" hasCustomPrompt="1"/>
          </p:nvPr>
        </p:nvSpPr>
        <p:spPr>
          <a:xfrm>
            <a:off x="5520211" y="5901594"/>
            <a:ext cx="2098038" cy="506399"/>
          </a:xfrm>
          <a:prstGeom prst="rect">
            <a:avLst/>
          </a:prstGeom>
        </p:spPr>
        <p:txBody>
          <a:bodyPr>
            <a:noAutofit/>
          </a:bodyPr>
          <a:lstStyle>
            <a:lvl1pPr marL="0" indent="0" algn="l">
              <a:lnSpc>
                <a:spcPct val="100000"/>
              </a:lnSpc>
              <a:buNone/>
              <a:defRPr lang="en-US" altLang="zh-CN" sz="1400" b="0" i="0" kern="1200" dirty="0">
                <a:solidFill>
                  <a:schemeClr val="accent6"/>
                </a:solidFill>
                <a:latin typeface="+mn-lt"/>
                <a:ea typeface="+mn-ea"/>
                <a:cs typeface="Posterama" panose="020B0504020200020000" pitchFamily="34" charset="0"/>
              </a:defRPr>
            </a:lvl1pPr>
            <a:lvl2pPr>
              <a:defRPr sz="1000"/>
            </a:lvl2pPr>
            <a:lvl3pPr>
              <a:defRPr sz="900"/>
            </a:lvl3pPr>
            <a:lvl4pPr>
              <a:defRPr sz="800"/>
            </a:lvl4pPr>
            <a:lvl5pPr>
              <a:defRPr sz="800"/>
            </a:lvl5pPr>
          </a:lstStyle>
          <a:p>
            <a:pPr marL="0" lvl="0" indent="0" algn="l" defTabSz="914400" rtl="0" eaLnBrk="1" latinLnBrk="0" hangingPunct="1">
              <a:lnSpc>
                <a:spcPct val="90000"/>
              </a:lnSpc>
              <a:spcBef>
                <a:spcPts val="0"/>
              </a:spcBef>
              <a:buFont typeface="Arial" panose="020B0604020202020204" pitchFamily="34" charset="0"/>
              <a:buNone/>
            </a:pPr>
            <a:r>
              <a:rPr lang="en-US" altLang="zh-CN" dirty="0"/>
              <a:t>Click to edit Master text styles </a:t>
            </a:r>
          </a:p>
        </p:txBody>
      </p:sp>
      <p:sp>
        <p:nvSpPr>
          <p:cNvPr id="63" name="Content placeholder 47">
            <a:extLst>
              <a:ext uri="{FF2B5EF4-FFF2-40B4-BE49-F238E27FC236}">
                <a16:creationId xmlns:a16="http://schemas.microsoft.com/office/drawing/2014/main" id="{A74DEBE4-2F74-4EB7-9501-8D37A3151B2A}"/>
              </a:ext>
            </a:extLst>
          </p:cNvPr>
          <p:cNvSpPr>
            <a:spLocks noGrp="1"/>
          </p:cNvSpPr>
          <p:nvPr>
            <p:ph type="pic" sz="quarter" idx="75"/>
          </p:nvPr>
        </p:nvSpPr>
        <p:spPr>
          <a:xfrm>
            <a:off x="8059916" y="5153614"/>
            <a:ext cx="1173264" cy="1357920"/>
          </a:xfrm>
          <a:custGeom>
            <a:avLst/>
            <a:gdLst>
              <a:gd name="connsiteX0" fmla="*/ 0 w 4816475"/>
              <a:gd name="connsiteY0" fmla="*/ 2407444 h 4814888"/>
              <a:gd name="connsiteX1" fmla="*/ 1203722 w 4816475"/>
              <a:gd name="connsiteY1" fmla="*/ 1 h 4814888"/>
              <a:gd name="connsiteX2" fmla="*/ 3612753 w 4816475"/>
              <a:gd name="connsiteY2" fmla="*/ 1 h 4814888"/>
              <a:gd name="connsiteX3" fmla="*/ 4816475 w 4816475"/>
              <a:gd name="connsiteY3" fmla="*/ 2407444 h 4814888"/>
              <a:gd name="connsiteX4" fmla="*/ 3612753 w 4816475"/>
              <a:gd name="connsiteY4" fmla="*/ 4814887 h 4814888"/>
              <a:gd name="connsiteX5" fmla="*/ 1203722 w 4816475"/>
              <a:gd name="connsiteY5" fmla="*/ 4814887 h 4814888"/>
              <a:gd name="connsiteX6" fmla="*/ 0 w 4816475"/>
              <a:gd name="connsiteY6" fmla="*/ 2407444 h 4814888"/>
              <a:gd name="connsiteX0" fmla="*/ 0 w 4816475"/>
              <a:gd name="connsiteY0" fmla="*/ 2407443 h 4814886"/>
              <a:gd name="connsiteX1" fmla="*/ 2199402 w 4816475"/>
              <a:gd name="connsiteY1" fmla="*/ 243840 h 4814886"/>
              <a:gd name="connsiteX2" fmla="*/ 3612753 w 4816475"/>
              <a:gd name="connsiteY2" fmla="*/ 0 h 4814886"/>
              <a:gd name="connsiteX3" fmla="*/ 4816475 w 4816475"/>
              <a:gd name="connsiteY3" fmla="*/ 2407443 h 4814886"/>
              <a:gd name="connsiteX4" fmla="*/ 3612753 w 4816475"/>
              <a:gd name="connsiteY4" fmla="*/ 4814886 h 4814886"/>
              <a:gd name="connsiteX5" fmla="*/ 1203722 w 4816475"/>
              <a:gd name="connsiteY5" fmla="*/ 4814886 h 4814886"/>
              <a:gd name="connsiteX6" fmla="*/ 0 w 4816475"/>
              <a:gd name="connsiteY6" fmla="*/ 2407443 h 4814886"/>
              <a:gd name="connsiteX0" fmla="*/ 0 w 4816475"/>
              <a:gd name="connsiteY0" fmla="*/ 2163603 h 4571046"/>
              <a:gd name="connsiteX1" fmla="*/ 2199402 w 4816475"/>
              <a:gd name="connsiteY1" fmla="*/ 0 h 4571046"/>
              <a:gd name="connsiteX2" fmla="*/ 4608433 w 4816475"/>
              <a:gd name="connsiteY2" fmla="*/ 721360 h 4571046"/>
              <a:gd name="connsiteX3" fmla="*/ 4816475 w 4816475"/>
              <a:gd name="connsiteY3" fmla="*/ 2163603 h 4571046"/>
              <a:gd name="connsiteX4" fmla="*/ 3612753 w 4816475"/>
              <a:gd name="connsiteY4" fmla="*/ 4571046 h 4571046"/>
              <a:gd name="connsiteX5" fmla="*/ 1203722 w 4816475"/>
              <a:gd name="connsiteY5" fmla="*/ 4571046 h 4571046"/>
              <a:gd name="connsiteX6" fmla="*/ 0 w 4816475"/>
              <a:gd name="connsiteY6" fmla="*/ 2163603 h 4571046"/>
              <a:gd name="connsiteX0" fmla="*/ 0 w 4958715"/>
              <a:gd name="connsiteY0" fmla="*/ 2163603 h 4571046"/>
              <a:gd name="connsiteX1" fmla="*/ 2199402 w 4958715"/>
              <a:gd name="connsiteY1" fmla="*/ 0 h 4571046"/>
              <a:gd name="connsiteX2" fmla="*/ 4608433 w 4958715"/>
              <a:gd name="connsiteY2" fmla="*/ 721360 h 4571046"/>
              <a:gd name="connsiteX3" fmla="*/ 4958715 w 4958715"/>
              <a:gd name="connsiteY3" fmla="*/ 2803683 h 4571046"/>
              <a:gd name="connsiteX4" fmla="*/ 3612753 w 4958715"/>
              <a:gd name="connsiteY4" fmla="*/ 4571046 h 4571046"/>
              <a:gd name="connsiteX5" fmla="*/ 1203722 w 4958715"/>
              <a:gd name="connsiteY5" fmla="*/ 4571046 h 4571046"/>
              <a:gd name="connsiteX6" fmla="*/ 0 w 4958715"/>
              <a:gd name="connsiteY6" fmla="*/ 2163603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1161050 w 4916043"/>
              <a:gd name="connsiteY5" fmla="*/ 4571046 h 4571046"/>
              <a:gd name="connsiteX6" fmla="*/ 0 w 4916043"/>
              <a:gd name="connsiteY6" fmla="*/ 1273587 h 4571046"/>
              <a:gd name="connsiteX0" fmla="*/ 0 w 4916043"/>
              <a:gd name="connsiteY0" fmla="*/ 1273587 h 4571046"/>
              <a:gd name="connsiteX1" fmla="*/ 2156730 w 4916043"/>
              <a:gd name="connsiteY1" fmla="*/ 0 h 4571046"/>
              <a:gd name="connsiteX2" fmla="*/ 4565761 w 4916043"/>
              <a:gd name="connsiteY2" fmla="*/ 721360 h 4571046"/>
              <a:gd name="connsiteX3" fmla="*/ 4916043 w 4916043"/>
              <a:gd name="connsiteY3" fmla="*/ 2803683 h 4571046"/>
              <a:gd name="connsiteX4" fmla="*/ 3570081 w 4916043"/>
              <a:gd name="connsiteY4" fmla="*/ 4571046 h 4571046"/>
              <a:gd name="connsiteX5" fmla="*/ 21098 w 4916043"/>
              <a:gd name="connsiteY5" fmla="*/ 3815142 h 4571046"/>
              <a:gd name="connsiteX6" fmla="*/ 0 w 4916043"/>
              <a:gd name="connsiteY6" fmla="*/ 1273587 h 4571046"/>
              <a:gd name="connsiteX0" fmla="*/ 0 w 4916043"/>
              <a:gd name="connsiteY0" fmla="*/ 1273587 h 5066346"/>
              <a:gd name="connsiteX1" fmla="*/ 2156730 w 4916043"/>
              <a:gd name="connsiteY1" fmla="*/ 0 h 5066346"/>
              <a:gd name="connsiteX2" fmla="*/ 4565761 w 4916043"/>
              <a:gd name="connsiteY2" fmla="*/ 721360 h 5066346"/>
              <a:gd name="connsiteX3" fmla="*/ 4916043 w 4916043"/>
              <a:gd name="connsiteY3" fmla="*/ 2803683 h 5066346"/>
              <a:gd name="connsiteX4" fmla="*/ 2236581 w 4916043"/>
              <a:gd name="connsiteY4" fmla="*/ 5066346 h 5066346"/>
              <a:gd name="connsiteX5" fmla="*/ 21098 w 4916043"/>
              <a:gd name="connsiteY5" fmla="*/ 3815142 h 5066346"/>
              <a:gd name="connsiteX6" fmla="*/ 0 w 4916043"/>
              <a:gd name="connsiteY6" fmla="*/ 1273587 h 5066346"/>
              <a:gd name="connsiteX0" fmla="*/ 0 w 4565761"/>
              <a:gd name="connsiteY0" fmla="*/ 1273587 h 5066346"/>
              <a:gd name="connsiteX1" fmla="*/ 2156730 w 4565761"/>
              <a:gd name="connsiteY1" fmla="*/ 0 h 5066346"/>
              <a:gd name="connsiteX2" fmla="*/ 4565761 w 4565761"/>
              <a:gd name="connsiteY2" fmla="*/ 721360 h 5066346"/>
              <a:gd name="connsiteX3" fmla="*/ 4405503 w 4565761"/>
              <a:gd name="connsiteY3" fmla="*/ 3801903 h 5066346"/>
              <a:gd name="connsiteX4" fmla="*/ 2236581 w 4565761"/>
              <a:gd name="connsiteY4" fmla="*/ 5066346 h 5066346"/>
              <a:gd name="connsiteX5" fmla="*/ 21098 w 4565761"/>
              <a:gd name="connsiteY5" fmla="*/ 3815142 h 5066346"/>
              <a:gd name="connsiteX6" fmla="*/ 0 w 4565761"/>
              <a:gd name="connsiteY6" fmla="*/ 1273587 h 5066346"/>
              <a:gd name="connsiteX0" fmla="*/ 0 w 4405503"/>
              <a:gd name="connsiteY0" fmla="*/ 1273587 h 5066346"/>
              <a:gd name="connsiteX1" fmla="*/ 2156730 w 4405503"/>
              <a:gd name="connsiteY1" fmla="*/ 0 h 5066346"/>
              <a:gd name="connsiteX2" fmla="*/ 4398121 w 4405503"/>
              <a:gd name="connsiteY2" fmla="*/ 1277620 h 5066346"/>
              <a:gd name="connsiteX3" fmla="*/ 4405503 w 4405503"/>
              <a:gd name="connsiteY3" fmla="*/ 3801903 h 5066346"/>
              <a:gd name="connsiteX4" fmla="*/ 2236581 w 4405503"/>
              <a:gd name="connsiteY4" fmla="*/ 5066346 h 5066346"/>
              <a:gd name="connsiteX5" fmla="*/ 21098 w 4405503"/>
              <a:gd name="connsiteY5" fmla="*/ 3815142 h 5066346"/>
              <a:gd name="connsiteX6" fmla="*/ 0 w 4405503"/>
              <a:gd name="connsiteY6" fmla="*/ 1273587 h 506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5503" h="5066346">
                <a:moveTo>
                  <a:pt x="0" y="1273587"/>
                </a:moveTo>
                <a:lnTo>
                  <a:pt x="2156730" y="0"/>
                </a:lnTo>
                <a:lnTo>
                  <a:pt x="4398121" y="1277620"/>
                </a:lnTo>
                <a:cubicBezTo>
                  <a:pt x="4400582" y="2119048"/>
                  <a:pt x="4403042" y="2960475"/>
                  <a:pt x="4405503" y="3801903"/>
                </a:cubicBezTo>
                <a:lnTo>
                  <a:pt x="2236581" y="5066346"/>
                </a:lnTo>
                <a:lnTo>
                  <a:pt x="21098" y="3815142"/>
                </a:lnTo>
                <a:lnTo>
                  <a:pt x="0" y="1273587"/>
                </a:lnTo>
                <a:close/>
              </a:path>
            </a:pathLst>
          </a:custGeom>
        </p:spPr>
        <p:txBody>
          <a:bodyPr anchor="ctr">
            <a:noAutofit/>
          </a:bodyPr>
          <a:lstStyle>
            <a:lvl1pPr marL="0" indent="0" algn="ctr">
              <a:buNone/>
              <a:defRPr sz="1000">
                <a:solidFill>
                  <a:schemeClr val="accent6"/>
                </a:solidFill>
              </a:defRPr>
            </a:lvl1pPr>
          </a:lstStyle>
          <a:p>
            <a:r>
              <a:rPr lang="en-US" altLang="zh-CN"/>
              <a:t>Click icon to add picture</a:t>
            </a:r>
            <a:endParaRPr lang="zh-CN" altLang="en-US"/>
          </a:p>
        </p:txBody>
      </p:sp>
      <p:sp>
        <p:nvSpPr>
          <p:cNvPr id="59" name="Content placeholder 47" descr="Click icon to add picture">
            <a:extLst>
              <a:ext uri="{FF2B5EF4-FFF2-40B4-BE49-F238E27FC236}">
                <a16:creationId xmlns:a16="http://schemas.microsoft.com/office/drawing/2014/main" id="{070D69EE-1032-4604-B201-FD13AE846E9E}"/>
              </a:ext>
            </a:extLst>
          </p:cNvPr>
          <p:cNvSpPr>
            <a:spLocks noGrp="1"/>
          </p:cNvSpPr>
          <p:nvPr>
            <p:ph type="body" sz="quarter" idx="67" hasCustomPrompt="1"/>
          </p:nvPr>
        </p:nvSpPr>
        <p:spPr>
          <a:xfrm>
            <a:off x="9313612" y="5369449"/>
            <a:ext cx="2098039" cy="506399"/>
          </a:xfrm>
          <a:prstGeom prst="rect">
            <a:avLst/>
          </a:prstGeom>
        </p:spPr>
        <p:txBody>
          <a:bodyPr anchor="b">
            <a:noAutofit/>
          </a:bodyPr>
          <a:lstStyle>
            <a:lvl1pPr marL="0" indent="0" algn="l">
              <a:lnSpc>
                <a:spcPct val="100000"/>
              </a:lnSpc>
              <a:buNone/>
              <a:defRPr sz="1800" b="1" i="0">
                <a:solidFill>
                  <a:schemeClr val="accent6"/>
                </a:solidFill>
                <a:latin typeface="+mn-lt"/>
                <a:ea typeface="+mj-ea"/>
                <a:cs typeface="Posterama" panose="020B0504020200020000" pitchFamily="34" charset="0"/>
              </a:defRPr>
            </a:lvl1pPr>
            <a:lvl2pPr>
              <a:defRPr sz="1000"/>
            </a:lvl2pPr>
            <a:lvl3pPr>
              <a:defRPr sz="900"/>
            </a:lvl3pPr>
            <a:lvl4pPr>
              <a:defRPr sz="800"/>
            </a:lvl4pPr>
            <a:lvl5pPr>
              <a:defRPr sz="800"/>
            </a:lvl5pPr>
          </a:lstStyle>
          <a:p>
            <a:pPr lvl="0"/>
            <a:r>
              <a:rPr lang="en-US" altLang="zh-CN" dirty="0"/>
              <a:t>Click to edit Master title style </a:t>
            </a:r>
          </a:p>
        </p:txBody>
      </p:sp>
      <p:sp>
        <p:nvSpPr>
          <p:cNvPr id="60" name="Content placeholder 47">
            <a:extLst>
              <a:ext uri="{FF2B5EF4-FFF2-40B4-BE49-F238E27FC236}">
                <a16:creationId xmlns:a16="http://schemas.microsoft.com/office/drawing/2014/main" id="{B65187B8-CD7A-46B0-A851-E2456586E758}"/>
              </a:ext>
            </a:extLst>
          </p:cNvPr>
          <p:cNvSpPr>
            <a:spLocks noGrp="1"/>
          </p:cNvSpPr>
          <p:nvPr>
            <p:ph type="body" sz="quarter" idx="68" hasCustomPrompt="1"/>
          </p:nvPr>
        </p:nvSpPr>
        <p:spPr>
          <a:xfrm>
            <a:off x="9309891" y="5901594"/>
            <a:ext cx="2098038" cy="506399"/>
          </a:xfrm>
          <a:prstGeom prst="rect">
            <a:avLst/>
          </a:prstGeom>
        </p:spPr>
        <p:txBody>
          <a:bodyPr>
            <a:noAutofit/>
          </a:bodyPr>
          <a:lstStyle>
            <a:lvl1pPr marL="0" indent="0" algn="l">
              <a:lnSpc>
                <a:spcPct val="100000"/>
              </a:lnSpc>
              <a:buNone/>
              <a:defRPr lang="en-US" altLang="zh-CN" sz="1400" b="0" i="0" kern="1200" dirty="0">
                <a:solidFill>
                  <a:schemeClr val="accent6"/>
                </a:solidFill>
                <a:latin typeface="+mn-lt"/>
                <a:ea typeface="+mn-ea"/>
                <a:cs typeface="Posterama" panose="020B0504020200020000" pitchFamily="34" charset="0"/>
              </a:defRPr>
            </a:lvl1pPr>
            <a:lvl2pPr>
              <a:defRPr sz="1000"/>
            </a:lvl2pPr>
            <a:lvl3pPr>
              <a:defRPr sz="900"/>
            </a:lvl3pPr>
            <a:lvl4pPr>
              <a:defRPr sz="800"/>
            </a:lvl4pPr>
            <a:lvl5pPr>
              <a:defRPr sz="800"/>
            </a:lvl5pPr>
          </a:lstStyle>
          <a:p>
            <a:pPr marL="0" lvl="0" indent="0" algn="l" defTabSz="914400" rtl="0" eaLnBrk="1" latinLnBrk="0" hangingPunct="1">
              <a:lnSpc>
                <a:spcPct val="90000"/>
              </a:lnSpc>
              <a:spcBef>
                <a:spcPts val="0"/>
              </a:spcBef>
              <a:buFont typeface="Arial" panose="020B0604020202020204" pitchFamily="34" charset="0"/>
              <a:buNone/>
            </a:pPr>
            <a:r>
              <a:rPr lang="en-US" altLang="zh-CN" dirty="0"/>
              <a:t>Click to edit Master text styles </a:t>
            </a:r>
          </a:p>
        </p:txBody>
      </p:sp>
      <p:sp>
        <p:nvSpPr>
          <p:cNvPr id="5" name="Footer Placeholder 4">
            <a:extLst>
              <a:ext uri="{FF2B5EF4-FFF2-40B4-BE49-F238E27FC236}">
                <a16:creationId xmlns:a16="http://schemas.microsoft.com/office/drawing/2014/main" id="{B2964988-2386-5A15-B085-00BD5D58E53C}"/>
              </a:ext>
            </a:extLst>
          </p:cNvPr>
          <p:cNvSpPr>
            <a:spLocks noGrp="1"/>
          </p:cNvSpPr>
          <p:nvPr>
            <p:ph type="ftr" sz="quarter" idx="76"/>
          </p:nvPr>
        </p:nvSpPr>
        <p:spPr/>
        <p:txBody>
          <a:bodyPr>
            <a:noAutofit/>
          </a:bodyPr>
          <a:lstStyle>
            <a:lvl1pPr>
              <a:defRPr>
                <a:solidFill>
                  <a:schemeClr val="accent6"/>
                </a:solidFill>
              </a:defRPr>
            </a:lvl1pPr>
          </a:lstStyle>
          <a:p>
            <a:r>
              <a:rPr lang="en-US"/>
              <a:t>Presentation title</a:t>
            </a:r>
            <a:endParaRPr lang="en-US" dirty="0"/>
          </a:p>
        </p:txBody>
      </p:sp>
      <p:sp>
        <p:nvSpPr>
          <p:cNvPr id="6" name="Slide Number Placeholder 5">
            <a:extLst>
              <a:ext uri="{FF2B5EF4-FFF2-40B4-BE49-F238E27FC236}">
                <a16:creationId xmlns:a16="http://schemas.microsoft.com/office/drawing/2014/main" id="{062CC095-C330-BF75-42CE-50A46EAD82C5}"/>
              </a:ext>
            </a:extLst>
          </p:cNvPr>
          <p:cNvSpPr>
            <a:spLocks noGrp="1"/>
          </p:cNvSpPr>
          <p:nvPr>
            <p:ph type="sldNum" sz="quarter" idx="77"/>
          </p:nvPr>
        </p:nvSpPr>
        <p:spPr/>
        <p:txBody>
          <a:bodyPr>
            <a:noAutofit/>
          </a:bodyPr>
          <a:lstStyle>
            <a:lvl1pPr>
              <a:defRPr b="0">
                <a:solidFill>
                  <a:schemeClr val="accent6"/>
                </a:solidFill>
              </a:defRPr>
            </a:lvl1pPr>
          </a:lstStyle>
          <a:p>
            <a:fld id="{47FEACEE-25B4-4A2D-B147-27296E36371D}" type="slidenum">
              <a:rPr lang="en-US" altLang="zh-CN" smtClean="0"/>
              <a:pPr/>
              <a:t>‹#›</a:t>
            </a:fld>
            <a:endParaRPr lang="en-US" altLang="zh-CN" dirty="0"/>
          </a:p>
        </p:txBody>
      </p:sp>
    </p:spTree>
    <p:extLst>
      <p:ext uri="{BB962C8B-B14F-4D97-AF65-F5344CB8AC3E}">
        <p14:creationId xmlns:p14="http://schemas.microsoft.com/office/powerpoint/2010/main" val="37431174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alpha val="20000"/>
          </a:schemeClr>
        </a:solidFill>
        <a:effectLst/>
      </p:bgPr>
    </p:bg>
    <p:spTree>
      <p:nvGrpSpPr>
        <p:cNvPr id="1" name=""/>
        <p:cNvGrpSpPr/>
        <p:nvPr/>
      </p:nvGrpSpPr>
      <p:grpSpPr>
        <a:xfrm>
          <a:off x="0" y="0"/>
          <a:ext cx="0" cy="0"/>
          <a:chOff x="0" y="0"/>
          <a:chExt cx="0" cy="0"/>
        </a:xfrm>
      </p:grpSpPr>
      <p:sp>
        <p:nvSpPr>
          <p:cNvPr id="4" name="Content placeholder 47">
            <a:extLst>
              <a:ext uri="{FF2B5EF4-FFF2-40B4-BE49-F238E27FC236}">
                <a16:creationId xmlns:a16="http://schemas.microsoft.com/office/drawing/2014/main" id="{28B6388A-37D2-4382-A7FC-9B9A76BDE84D}"/>
              </a:ext>
            </a:extLst>
          </p:cNvPr>
          <p:cNvSpPr>
            <a:spLocks noGrp="1"/>
          </p:cNvSpPr>
          <p:nvPr>
            <p:ph type="sldNum" sz="quarter" idx="4"/>
          </p:nvPr>
        </p:nvSpPr>
        <p:spPr>
          <a:xfrm>
            <a:off x="11194169" y="6217920"/>
            <a:ext cx="458592" cy="365125"/>
          </a:xfrm>
          <a:prstGeom prst="rect">
            <a:avLst/>
          </a:prstGeom>
        </p:spPr>
        <p:txBody>
          <a:bodyPr vert="horz" lIns="91440" tIns="45720" rIns="91440" bIns="45720" rtlCol="0" anchor="ctr">
            <a:noAutofit/>
          </a:bodyPr>
          <a:lstStyle>
            <a:lvl1pPr algn="ctr">
              <a:defRPr sz="1200">
                <a:solidFill>
                  <a:schemeClr val="accent6"/>
                </a:solidFill>
                <a:latin typeface="+mn-lt"/>
              </a:defRPr>
            </a:lvl1pPr>
          </a:lstStyle>
          <a:p>
            <a:fld id="{47FEACEE-25B4-4A2D-B147-27296E36371D}" type="slidenum">
              <a:rPr lang="en-US" altLang="zh-CN" smtClean="0"/>
              <a:pPr/>
              <a:t>‹#›</a:t>
            </a:fld>
            <a:endParaRPr lang="en-US" altLang="zh-CN" dirty="0"/>
          </a:p>
        </p:txBody>
      </p:sp>
      <p:sp>
        <p:nvSpPr>
          <p:cNvPr id="6" name="Text Placeholder 2">
            <a:extLst>
              <a:ext uri="{FF2B5EF4-FFF2-40B4-BE49-F238E27FC236}">
                <a16:creationId xmlns:a16="http://schemas.microsoft.com/office/drawing/2014/main" id="{18CB8A3D-9A54-FD7C-F6A5-B33E6C891A4E}"/>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itle Placeholder 4">
            <a:extLst>
              <a:ext uri="{FF2B5EF4-FFF2-40B4-BE49-F238E27FC236}">
                <a16:creationId xmlns:a16="http://schemas.microsoft.com/office/drawing/2014/main" id="{F38A7675-78A2-B642-22AF-B98514C68B0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Autofit/>
          </a:bodyPr>
          <a:lstStyle/>
          <a:p>
            <a:r>
              <a:rPr lang="en-US" noProof="0"/>
              <a:t>Click to edit Master title style</a:t>
            </a:r>
          </a:p>
        </p:txBody>
      </p:sp>
      <p:sp>
        <p:nvSpPr>
          <p:cNvPr id="8" name="Footer Placeholder 7">
            <a:extLst>
              <a:ext uri="{FF2B5EF4-FFF2-40B4-BE49-F238E27FC236}">
                <a16:creationId xmlns:a16="http://schemas.microsoft.com/office/drawing/2014/main" id="{C176125D-E69D-E2ED-1549-3D67DBD487E0}"/>
              </a:ext>
            </a:extLst>
          </p:cNvPr>
          <p:cNvSpPr>
            <a:spLocks noGrp="1"/>
          </p:cNvSpPr>
          <p:nvPr>
            <p:ph type="ftr" sz="quarter" idx="3"/>
          </p:nvPr>
        </p:nvSpPr>
        <p:spPr>
          <a:xfrm>
            <a:off x="484632" y="6217920"/>
            <a:ext cx="4114800" cy="365125"/>
          </a:xfrm>
          <a:prstGeom prst="rect">
            <a:avLst/>
          </a:prstGeom>
        </p:spPr>
        <p:txBody>
          <a:bodyPr vert="horz" lIns="91440" tIns="45720" rIns="91440" bIns="45720" rtlCol="0" anchor="ctr">
            <a:noAutofit/>
          </a:bodyPr>
          <a:lstStyle>
            <a:lvl1pPr algn="l">
              <a:defRPr sz="1200">
                <a:solidFill>
                  <a:schemeClr val="accent6"/>
                </a:solidFill>
                <a:latin typeface="+mn-lt"/>
              </a:defRPr>
            </a:lvl1pPr>
          </a:lstStyle>
          <a:p>
            <a:r>
              <a:rPr lang="en-US"/>
              <a:t>Presentation title</a:t>
            </a:r>
            <a:endParaRPr lang="en-US" dirty="0"/>
          </a:p>
        </p:txBody>
      </p:sp>
    </p:spTree>
    <p:extLst>
      <p:ext uri="{BB962C8B-B14F-4D97-AF65-F5344CB8AC3E}">
        <p14:creationId xmlns:p14="http://schemas.microsoft.com/office/powerpoint/2010/main" val="2020574204"/>
      </p:ext>
    </p:extLst>
  </p:cSld>
  <p:clrMap bg1="lt1" tx1="dk1" bg2="lt2" tx2="dk2" accent1="accent1" accent2="accent2" accent3="accent3" accent4="accent4" accent5="accent5" accent6="accent6" hlink="hlink" folHlink="folHlink"/>
  <p:sldLayoutIdLst>
    <p:sldLayoutId id="2147483667" r:id="rId1"/>
    <p:sldLayoutId id="2147483652" r:id="rId2"/>
    <p:sldLayoutId id="2147483651" r:id="rId3"/>
    <p:sldLayoutId id="2147483653" r:id="rId4"/>
    <p:sldLayoutId id="2147483654" r:id="rId5"/>
    <p:sldLayoutId id="2147483655" r:id="rId6"/>
    <p:sldLayoutId id="2147483656" r:id="rId7"/>
    <p:sldLayoutId id="2147483657" r:id="rId8"/>
    <p:sldLayoutId id="2147483658" r:id="rId9"/>
    <p:sldLayoutId id="2147483659" r:id="rId10"/>
    <p:sldLayoutId id="2147483668" r:id="rId11"/>
    <p:sldLayoutId id="2147483661" r:id="rId12"/>
    <p:sldLayoutId id="2147483662" r:id="rId13"/>
    <p:sldLayoutId id="2147483663" r:id="rId14"/>
    <p:sldLayoutId id="2147483664" r:id="rId15"/>
    <p:sldLayoutId id="2147483665" r:id="rId16"/>
  </p:sldLayoutIdLst>
  <p:hf hdr="0" dt="0"/>
  <p:txStyles>
    <p:titleStyle>
      <a:lvl1pPr algn="l" defTabSz="914400" rtl="0" eaLnBrk="1" latinLnBrk="0" hangingPunct="1">
        <a:lnSpc>
          <a:spcPct val="90000"/>
        </a:lnSpc>
        <a:spcBef>
          <a:spcPct val="0"/>
        </a:spcBef>
        <a:buNone/>
        <a:defRPr sz="4400" b="1" kern="1200">
          <a:solidFill>
            <a:schemeClr val="accent6"/>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accent6"/>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accent6"/>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6"/>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accent6"/>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accent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userDrawn="1">
          <p15:clr>
            <a:srgbClr val="F26B43"/>
          </p15:clr>
        </p15:guide>
        <p15:guide id="2" pos="3840" userDrawn="1">
          <p15:clr>
            <a:srgbClr val="F26B43"/>
          </p15:clr>
        </p15:guide>
        <p15:guide id="3" pos="5640" userDrawn="1">
          <p15:clr>
            <a:srgbClr val="F26B43"/>
          </p15:clr>
        </p15:guide>
        <p15:guide id="4" pos="1656" userDrawn="1">
          <p15:clr>
            <a:srgbClr val="F26B43"/>
          </p15:clr>
        </p15:guide>
        <p15:guide id="5" pos="520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Layout" Target="../slideLayouts/slideLayout5.xml"/><Relationship Id="rId4" Type="http://schemas.openxmlformats.org/officeDocument/2006/relationships/image" Target="../media/image18.svg"/></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png"/><Relationship Id="rId1" Type="http://schemas.openxmlformats.org/officeDocument/2006/relationships/slideLayout" Target="../slideLayouts/slideLayout5.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0.sv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4.svg"/></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png"/><Relationship Id="rId1" Type="http://schemas.openxmlformats.org/officeDocument/2006/relationships/slideLayout" Target="../slideLayouts/slideLayout5.xml"/><Relationship Id="rId4" Type="http://schemas.openxmlformats.org/officeDocument/2006/relationships/image" Target="../media/image26.svg"/></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slides/_rels/slide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svg"/><Relationship Id="rId2" Type="http://schemas.openxmlformats.org/officeDocument/2006/relationships/image" Target="../media/image2.png"/><Relationship Id="rId1" Type="http://schemas.openxmlformats.org/officeDocument/2006/relationships/slideLayout" Target="../slideLayouts/slideLayout5.xml"/><Relationship Id="rId6" Type="http://schemas.openxmlformats.org/officeDocument/2006/relationships/image" Target="../media/image10.svg"/><Relationship Id="rId11" Type="http://schemas.openxmlformats.org/officeDocument/2006/relationships/image" Target="../media/image15.png"/><Relationship Id="rId5" Type="http://schemas.openxmlformats.org/officeDocument/2006/relationships/image" Target="../media/image9.png"/><Relationship Id="rId10" Type="http://schemas.openxmlformats.org/officeDocument/2006/relationships/image" Target="../media/image14.svg"/><Relationship Id="rId4" Type="http://schemas.openxmlformats.org/officeDocument/2006/relationships/image" Target="../media/image8.svg"/><Relationship Id="rId9" Type="http://schemas.openxmlformats.org/officeDocument/2006/relationships/image" Target="../media/image13.png"/></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93A3B864-5E85-99D2-93E5-5CA1F4F35DC7}"/>
              </a:ext>
            </a:extLst>
          </p:cNvPr>
          <p:cNvSpPr>
            <a:spLocks noGrp="1"/>
          </p:cNvSpPr>
          <p:nvPr>
            <p:ph type="title"/>
          </p:nvPr>
        </p:nvSpPr>
        <p:spPr/>
        <p:txBody>
          <a:bodyPr/>
          <a:lstStyle/>
          <a:p>
            <a:r>
              <a:rPr lang="en-US" altLang="zh-CN" sz="4000" dirty="0">
                <a:solidFill>
                  <a:srgbClr val="034EA2"/>
                </a:solidFill>
                <a:latin typeface="Cambria" panose="02040503050406030204" pitchFamily="18" charset="0"/>
                <a:ea typeface="Cambria" panose="02040503050406030204" pitchFamily="18" charset="0"/>
              </a:rPr>
              <a:t>MOTOR INSURANCE UNDERWRITING</a:t>
            </a:r>
            <a:endParaRPr lang="en-US" sz="4000" dirty="0">
              <a:solidFill>
                <a:srgbClr val="034EA2"/>
              </a:solidFill>
              <a:latin typeface="Cambria" panose="02040503050406030204" pitchFamily="18" charset="0"/>
              <a:ea typeface="Cambria" panose="02040503050406030204" pitchFamily="18" charset="0"/>
            </a:endParaRPr>
          </a:p>
        </p:txBody>
      </p:sp>
      <p:sp>
        <p:nvSpPr>
          <p:cNvPr id="9" name="Text Placeholder 8">
            <a:extLst>
              <a:ext uri="{FF2B5EF4-FFF2-40B4-BE49-F238E27FC236}">
                <a16:creationId xmlns:a16="http://schemas.microsoft.com/office/drawing/2014/main" id="{485E0237-B9A1-0B58-E0AA-05EF84817EB4}"/>
              </a:ext>
            </a:extLst>
          </p:cNvPr>
          <p:cNvSpPr>
            <a:spLocks noGrp="1"/>
          </p:cNvSpPr>
          <p:nvPr>
            <p:ph type="body" sz="quarter" idx="28"/>
          </p:nvPr>
        </p:nvSpPr>
        <p:spPr>
          <a:xfrm>
            <a:off x="1601366" y="4172084"/>
            <a:ext cx="4494634" cy="760288"/>
          </a:xfrm>
        </p:spPr>
        <p:txBody>
          <a:bodyPr/>
          <a:lstStyle/>
          <a:p>
            <a:r>
              <a:rPr lang="en-US" b="1" dirty="0">
                <a:latin typeface="Cambria" panose="02040503050406030204" pitchFamily="18" charset="0"/>
                <a:ea typeface="Cambria" panose="02040503050406030204" pitchFamily="18" charset="0"/>
              </a:rPr>
              <a:t>Mukesh Kumar </a:t>
            </a:r>
            <a:r>
              <a:rPr lang="en-US" b="1" dirty="0" err="1">
                <a:latin typeface="Cambria" panose="02040503050406030204" pitchFamily="18" charset="0"/>
                <a:ea typeface="Cambria" panose="02040503050406030204" pitchFamily="18" charset="0"/>
              </a:rPr>
              <a:t>Chugh</a:t>
            </a:r>
            <a:endParaRPr lang="en-US" b="1" dirty="0">
              <a:latin typeface="Cambria" panose="02040503050406030204" pitchFamily="18" charset="0"/>
              <a:ea typeface="Cambria" panose="02040503050406030204" pitchFamily="18" charset="0"/>
            </a:endParaRPr>
          </a:p>
          <a:p>
            <a:r>
              <a:rPr lang="en-US" b="1" dirty="0">
                <a:latin typeface="Cambria" panose="02040503050406030204" pitchFamily="18" charset="0"/>
                <a:ea typeface="Cambria" panose="02040503050406030204" pitchFamily="18" charset="0"/>
              </a:rPr>
              <a:t>Chief Manager, HO Chennai</a:t>
            </a:r>
          </a:p>
          <a:p>
            <a:r>
              <a:rPr lang="en-US" b="1" dirty="0">
                <a:latin typeface="Cambria" panose="02040503050406030204" pitchFamily="18" charset="0"/>
                <a:ea typeface="Cambria" panose="02040503050406030204" pitchFamily="18" charset="0"/>
              </a:rPr>
              <a:t>United India Insurance Co. Ltd.</a:t>
            </a:r>
          </a:p>
        </p:txBody>
      </p:sp>
      <p:pic>
        <p:nvPicPr>
          <p:cNvPr id="5" name="Picture Placeholder 4" descr="Yellow cabs lined up on the road">
            <a:extLst>
              <a:ext uri="{FF2B5EF4-FFF2-40B4-BE49-F238E27FC236}">
                <a16:creationId xmlns:a16="http://schemas.microsoft.com/office/drawing/2014/main" id="{4D52AD55-0F12-C6E0-8F67-BA221D4E2A4D}"/>
              </a:ext>
            </a:extLst>
          </p:cNvPr>
          <p:cNvPicPr>
            <a:picLocks noGrp="1" noChangeAspect="1"/>
          </p:cNvPicPr>
          <p:nvPr>
            <p:ph type="pic" sz="quarter" idx="47"/>
          </p:nvPr>
        </p:nvPicPr>
        <p:blipFill>
          <a:blip r:embed="rId2"/>
          <a:srcRect l="20920" r="20920"/>
          <a:stretch>
            <a:fillRect/>
          </a:stretch>
        </p:blipFill>
        <p:spPr/>
      </p:pic>
      <p:pic>
        <p:nvPicPr>
          <p:cNvPr id="1026" name="Picture 2" descr="United India Insurance Company - Wikipedia">
            <a:extLst>
              <a:ext uri="{FF2B5EF4-FFF2-40B4-BE49-F238E27FC236}">
                <a16:creationId xmlns:a16="http://schemas.microsoft.com/office/drawing/2014/main" id="{05FD8ED0-7A6B-F59F-F41A-F9273886BC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54283" y="6188148"/>
            <a:ext cx="765825" cy="5883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84479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4DA468-BA33-6905-B2A8-7938E37AD3BC}"/>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43C27E3B-2FC8-104E-9976-673CBD878163}"/>
              </a:ext>
            </a:extLst>
          </p:cNvPr>
          <p:cNvSpPr>
            <a:spLocks noGrp="1"/>
          </p:cNvSpPr>
          <p:nvPr>
            <p:ph type="title"/>
          </p:nvPr>
        </p:nvSpPr>
        <p:spPr>
          <a:xfrm>
            <a:off x="484632" y="274955"/>
            <a:ext cx="11119538" cy="1115434"/>
          </a:xfrm>
        </p:spPr>
        <p:txBody>
          <a:bodyPr/>
          <a:lstStyle/>
          <a:p>
            <a:pPr algn="just"/>
            <a:r>
              <a:rPr lang="en-US" sz="3600" dirty="0">
                <a:solidFill>
                  <a:srgbClr val="034EA2"/>
                </a:solidFill>
                <a:latin typeface="Cambria" panose="02040503050406030204" pitchFamily="18" charset="0"/>
                <a:ea typeface="Cambria" panose="02040503050406030204" pitchFamily="18" charset="0"/>
              </a:rPr>
              <a:t>PRINCIPLES OF MOTOR INSURANCE</a:t>
            </a:r>
          </a:p>
        </p:txBody>
      </p:sp>
      <p:sp>
        <p:nvSpPr>
          <p:cNvPr id="4" name="Footer Placeholder 3">
            <a:extLst>
              <a:ext uri="{FF2B5EF4-FFF2-40B4-BE49-F238E27FC236}">
                <a16:creationId xmlns:a16="http://schemas.microsoft.com/office/drawing/2014/main" id="{9A6E011D-6DFC-B522-E70B-89907D247638}"/>
              </a:ext>
            </a:extLst>
          </p:cNvPr>
          <p:cNvSpPr>
            <a:spLocks noGrp="1"/>
          </p:cNvSpPr>
          <p:nvPr>
            <p:ph type="ftr" sz="quarter" idx="28"/>
          </p:nvPr>
        </p:nvSpPr>
        <p:spPr>
          <a:xfrm>
            <a:off x="484632" y="6341745"/>
            <a:ext cx="2430018" cy="365125"/>
          </a:xfrm>
        </p:spPr>
        <p:txBody>
          <a:bodyPr/>
          <a:lstStyle/>
          <a:p>
            <a:r>
              <a:rPr lang="en-US" b="1" dirty="0">
                <a:latin typeface="Cambria" panose="02040503050406030204" pitchFamily="18" charset="0"/>
                <a:ea typeface="Cambria" panose="02040503050406030204" pitchFamily="18" charset="0"/>
              </a:rPr>
              <a:t>Motor Insurance Underwriting</a:t>
            </a:r>
          </a:p>
        </p:txBody>
      </p:sp>
      <p:sp>
        <p:nvSpPr>
          <p:cNvPr id="5" name="Slide Number Placeholder 4">
            <a:extLst>
              <a:ext uri="{FF2B5EF4-FFF2-40B4-BE49-F238E27FC236}">
                <a16:creationId xmlns:a16="http://schemas.microsoft.com/office/drawing/2014/main" id="{D21DB787-37DD-0F52-B1EB-F88DEACB3723}"/>
              </a:ext>
            </a:extLst>
          </p:cNvPr>
          <p:cNvSpPr>
            <a:spLocks noGrp="1"/>
          </p:cNvSpPr>
          <p:nvPr>
            <p:ph type="sldNum" sz="quarter" idx="29"/>
          </p:nvPr>
        </p:nvSpPr>
        <p:spPr>
          <a:xfrm>
            <a:off x="11194169" y="6341745"/>
            <a:ext cx="458592" cy="365125"/>
          </a:xfrm>
        </p:spPr>
        <p:txBody>
          <a:bodyPr/>
          <a:lstStyle/>
          <a:p>
            <a:fld id="{47FEACEE-25B4-4A2D-B147-27296E36371D}" type="slidenum">
              <a:rPr lang="en-US" altLang="zh-CN" b="1" smtClean="0">
                <a:latin typeface="Cambria" panose="02040503050406030204" pitchFamily="18" charset="0"/>
                <a:ea typeface="Cambria" panose="02040503050406030204" pitchFamily="18" charset="0"/>
              </a:rPr>
              <a:pPr/>
              <a:t>10</a:t>
            </a:fld>
            <a:endParaRPr lang="en-US" altLang="zh-CN" b="1" dirty="0">
              <a:latin typeface="Cambria" panose="02040503050406030204" pitchFamily="18" charset="0"/>
              <a:ea typeface="Cambria" panose="02040503050406030204" pitchFamily="18" charset="0"/>
            </a:endParaRPr>
          </a:p>
        </p:txBody>
      </p:sp>
      <p:sp>
        <p:nvSpPr>
          <p:cNvPr id="2" name="Text Placeholder 28">
            <a:extLst>
              <a:ext uri="{FF2B5EF4-FFF2-40B4-BE49-F238E27FC236}">
                <a16:creationId xmlns:a16="http://schemas.microsoft.com/office/drawing/2014/main" id="{71A5AE1E-853A-6887-E8F0-9DA6418F5D1B}"/>
              </a:ext>
            </a:extLst>
          </p:cNvPr>
          <p:cNvSpPr txBox="1">
            <a:spLocks/>
          </p:cNvSpPr>
          <p:nvPr/>
        </p:nvSpPr>
        <p:spPr>
          <a:xfrm>
            <a:off x="484632" y="1647827"/>
            <a:ext cx="11119538" cy="4229098"/>
          </a:xfrm>
          <a:prstGeom prst="rect">
            <a:avLst/>
          </a:prstGeom>
        </p:spPr>
        <p:txBody>
          <a:bodyPr vert="horz" lIns="91440" tIns="45720" rIns="91440" bIns="45720" rtlCol="0" anchor="t">
            <a:noAutofit/>
          </a:bodyPr>
          <a:lstStyle>
            <a:defPPr>
              <a:defRPr lang="zh-CN"/>
            </a:defPPr>
            <a:lvl1pPr marL="0" algn="l" defTabSz="914400" rtl="0" eaLnBrk="1" latinLnBrk="0" hangingPunct="1">
              <a:defRPr sz="12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lgn="just">
              <a:spcAft>
                <a:spcPts val="1600"/>
              </a:spcAft>
              <a:buClr>
                <a:srgbClr val="034EA2"/>
              </a:buClr>
              <a:buFont typeface="Wingdings" panose="05000000000000000000" pitchFamily="2" charset="2"/>
              <a:buChar char="§"/>
            </a:pPr>
            <a:r>
              <a:rPr lang="en-US" altLang="zh-CN" sz="2400" b="1" dirty="0">
                <a:latin typeface="Cambria" panose="02040503050406030204" pitchFamily="18" charset="0"/>
                <a:ea typeface="Cambria" panose="02040503050406030204" pitchFamily="18" charset="0"/>
              </a:rPr>
              <a:t>Indemnity: </a:t>
            </a:r>
            <a:r>
              <a:rPr lang="en-US" altLang="zh-CN" sz="2400" dirty="0">
                <a:latin typeface="Cambria" panose="02040503050406030204" pitchFamily="18" charset="0"/>
                <a:ea typeface="Cambria" panose="02040503050406030204" pitchFamily="18" charset="0"/>
              </a:rPr>
              <a:t>Motor insurance contract is contract of indemnity.</a:t>
            </a:r>
          </a:p>
          <a:p>
            <a:pPr marL="1371600" lvl="2" indent="-457200" algn="just">
              <a:spcAft>
                <a:spcPts val="800"/>
              </a:spcAft>
              <a:buClr>
                <a:srgbClr val="034EA2"/>
              </a:buClr>
              <a:buFont typeface="Wingdings" panose="05000000000000000000" pitchFamily="2" charset="2"/>
              <a:buChar char="§"/>
            </a:pPr>
            <a:r>
              <a:rPr lang="en-US" altLang="zh-CN" sz="2000" i="1" dirty="0">
                <a:latin typeface="Cambria" panose="02040503050406030204" pitchFamily="18" charset="0"/>
                <a:ea typeface="Cambria" panose="02040503050406030204" pitchFamily="18" charset="0"/>
              </a:rPr>
              <a:t>TL/CTL/Theft claim:  IDV-Excess</a:t>
            </a:r>
            <a:endParaRPr lang="en-US" altLang="zh-CN" sz="3000" i="1" dirty="0">
              <a:latin typeface="Cambria" panose="02040503050406030204" pitchFamily="18" charset="0"/>
              <a:ea typeface="Cambria" panose="02040503050406030204" pitchFamily="18" charset="0"/>
            </a:endParaRPr>
          </a:p>
          <a:p>
            <a:pPr marL="1371600" lvl="2" indent="-457200" algn="just">
              <a:spcAft>
                <a:spcPts val="800"/>
              </a:spcAft>
              <a:buClr>
                <a:srgbClr val="034EA2"/>
              </a:buClr>
              <a:buFont typeface="Wingdings" panose="05000000000000000000" pitchFamily="2" charset="2"/>
              <a:buChar char="§"/>
            </a:pPr>
            <a:r>
              <a:rPr lang="en-US" altLang="zh-CN" sz="2000" dirty="0">
                <a:latin typeface="Cambria" panose="02040503050406030204" pitchFamily="18" charset="0"/>
                <a:ea typeface="Cambria" panose="02040503050406030204" pitchFamily="18" charset="0"/>
              </a:rPr>
              <a:t>Repair claim: Cos of replacement of parts and repairs- Depreciation-Salvage-Excess</a:t>
            </a:r>
          </a:p>
          <a:p>
            <a:pPr marL="1371600" lvl="2" indent="-457200" algn="just">
              <a:spcAft>
                <a:spcPts val="800"/>
              </a:spcAft>
              <a:buClr>
                <a:srgbClr val="034EA2"/>
              </a:buClr>
              <a:buFont typeface="Wingdings" panose="05000000000000000000" pitchFamily="2" charset="2"/>
              <a:buChar char="§"/>
            </a:pPr>
            <a:r>
              <a:rPr lang="en-US" altLang="zh-CN" sz="2000" dirty="0">
                <a:latin typeface="Cambria" panose="02040503050406030204" pitchFamily="18" charset="0"/>
                <a:ea typeface="Cambria" panose="02040503050406030204" pitchFamily="18" charset="0"/>
              </a:rPr>
              <a:t>Motor TP Claim: Payment of Awards + Interest and legal costs</a:t>
            </a:r>
            <a:endParaRPr lang="en-US" altLang="zh-CN" sz="2400" dirty="0">
              <a:latin typeface="Cambria" panose="02040503050406030204" pitchFamily="18" charset="0"/>
              <a:ea typeface="Cambria" panose="02040503050406030204" pitchFamily="18" charset="0"/>
            </a:endParaRPr>
          </a:p>
          <a:p>
            <a:pPr marL="1371600" lvl="2" indent="-457200" algn="just">
              <a:spcAft>
                <a:spcPts val="800"/>
              </a:spcAft>
              <a:buClr>
                <a:srgbClr val="034EA2"/>
              </a:buClr>
              <a:buFont typeface="Wingdings" panose="05000000000000000000" pitchFamily="2" charset="2"/>
              <a:buChar char="§"/>
            </a:pPr>
            <a:r>
              <a:rPr lang="en-US" altLang="zh-CN" sz="2000" i="1" dirty="0">
                <a:latin typeface="Cambria" panose="02040503050406030204" pitchFamily="18" charset="0"/>
                <a:ea typeface="Cambria" panose="02040503050406030204" pitchFamily="18" charset="0"/>
              </a:rPr>
              <a:t>CPA Claims: Sum insured in the policy is the max liability</a:t>
            </a:r>
          </a:p>
          <a:p>
            <a:pPr>
              <a:spcAft>
                <a:spcPts val="800"/>
              </a:spcAft>
              <a:buClr>
                <a:srgbClr val="034EA2"/>
              </a:buClr>
            </a:pPr>
            <a:endParaRPr lang="en-US" altLang="zh-CN" sz="1400" b="1" dirty="0">
              <a:latin typeface="Cambria" panose="02040503050406030204" pitchFamily="18" charset="0"/>
              <a:ea typeface="Cambria" panose="02040503050406030204" pitchFamily="18" charset="0"/>
            </a:endParaRPr>
          </a:p>
          <a:p>
            <a:pPr marL="457200" indent="-457200" algn="just">
              <a:spcAft>
                <a:spcPts val="1600"/>
              </a:spcAft>
              <a:buClr>
                <a:srgbClr val="034EA2"/>
              </a:buClr>
              <a:buFont typeface="Wingdings" panose="05000000000000000000" pitchFamily="2" charset="2"/>
              <a:buChar char="§"/>
            </a:pPr>
            <a:r>
              <a:rPr lang="en-US" altLang="zh-CN" sz="2400" b="1" dirty="0">
                <a:latin typeface="Cambria" panose="02040503050406030204" pitchFamily="18" charset="0"/>
                <a:ea typeface="Cambria" panose="02040503050406030204" pitchFamily="18" charset="0"/>
              </a:rPr>
              <a:t>Subrogation: </a:t>
            </a:r>
            <a:r>
              <a:rPr lang="en-US" altLang="zh-CN" sz="2400" dirty="0">
                <a:latin typeface="Cambria" panose="02040503050406030204" pitchFamily="18" charset="0"/>
                <a:ea typeface="Cambria" panose="02040503050406030204" pitchFamily="18" charset="0"/>
              </a:rPr>
              <a:t>Transfer of rights of recovery from insured to insurer under common law.  Modification by Knock for knock agreement.  Insured to cooperate as co plaintiff in any legal suit of recovery.</a:t>
            </a:r>
          </a:p>
        </p:txBody>
      </p:sp>
      <p:cxnSp>
        <p:nvCxnSpPr>
          <p:cNvPr id="9" name="Straight Connector 8">
            <a:extLst>
              <a:ext uri="{FF2B5EF4-FFF2-40B4-BE49-F238E27FC236}">
                <a16:creationId xmlns:a16="http://schemas.microsoft.com/office/drawing/2014/main" id="{61E0DB5B-B76E-3D6F-8B3F-B3903F1F824E}"/>
              </a:ext>
            </a:extLst>
          </p:cNvPr>
          <p:cNvCxnSpPr>
            <a:cxnSpLocks/>
          </p:cNvCxnSpPr>
          <p:nvPr/>
        </p:nvCxnSpPr>
        <p:spPr>
          <a:xfrm>
            <a:off x="484632" y="1314450"/>
            <a:ext cx="11119538" cy="0"/>
          </a:xfrm>
          <a:prstGeom prst="line">
            <a:avLst/>
          </a:prstGeom>
          <a:ln w="38100">
            <a:solidFill>
              <a:schemeClr val="accent3">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5" name="Picture 2" descr="United India Insurance Company - Wikipedia">
            <a:extLst>
              <a:ext uri="{FF2B5EF4-FFF2-40B4-BE49-F238E27FC236}">
                <a16:creationId xmlns:a16="http://schemas.microsoft.com/office/drawing/2014/main" id="{893D7B3F-F784-22E6-866A-D4FB7FDEE2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4532" y="6300380"/>
            <a:ext cx="582936" cy="447854"/>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Straight Connector 15">
            <a:extLst>
              <a:ext uri="{FF2B5EF4-FFF2-40B4-BE49-F238E27FC236}">
                <a16:creationId xmlns:a16="http://schemas.microsoft.com/office/drawing/2014/main" id="{5A5EF13D-D0A0-FD5C-F445-01881D9667E8}"/>
              </a:ext>
            </a:extLst>
          </p:cNvPr>
          <p:cNvCxnSpPr>
            <a:cxnSpLocks/>
          </p:cNvCxnSpPr>
          <p:nvPr/>
        </p:nvCxnSpPr>
        <p:spPr>
          <a:xfrm>
            <a:off x="484632" y="6238875"/>
            <a:ext cx="11119538" cy="0"/>
          </a:xfrm>
          <a:prstGeom prst="line">
            <a:avLst/>
          </a:prstGeom>
          <a:ln w="19050">
            <a:solidFill>
              <a:schemeClr val="accent3">
                <a:lumMod val="50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576571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289278-4D58-ACB6-B293-E18A824AFE71}"/>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450C6376-4539-C935-BF91-66BE42E5A1CF}"/>
              </a:ext>
            </a:extLst>
          </p:cNvPr>
          <p:cNvSpPr>
            <a:spLocks noGrp="1"/>
          </p:cNvSpPr>
          <p:nvPr>
            <p:ph type="title"/>
          </p:nvPr>
        </p:nvSpPr>
        <p:spPr>
          <a:xfrm>
            <a:off x="484632" y="274955"/>
            <a:ext cx="11119538" cy="1115434"/>
          </a:xfrm>
        </p:spPr>
        <p:txBody>
          <a:bodyPr/>
          <a:lstStyle/>
          <a:p>
            <a:pPr algn="just"/>
            <a:r>
              <a:rPr lang="en-US" sz="3600" dirty="0">
                <a:solidFill>
                  <a:srgbClr val="034EA2"/>
                </a:solidFill>
                <a:latin typeface="Cambria" panose="02040503050406030204" pitchFamily="18" charset="0"/>
                <a:ea typeface="Cambria" panose="02040503050406030204" pitchFamily="18" charset="0"/>
              </a:rPr>
              <a:t>PRINCIPLES OF MOTOR INSURANCE</a:t>
            </a:r>
          </a:p>
        </p:txBody>
      </p:sp>
      <p:sp>
        <p:nvSpPr>
          <p:cNvPr id="4" name="Footer Placeholder 3">
            <a:extLst>
              <a:ext uri="{FF2B5EF4-FFF2-40B4-BE49-F238E27FC236}">
                <a16:creationId xmlns:a16="http://schemas.microsoft.com/office/drawing/2014/main" id="{F3A1BC34-E2A9-CAF0-3A1A-8A1C279BB4A6}"/>
              </a:ext>
            </a:extLst>
          </p:cNvPr>
          <p:cNvSpPr>
            <a:spLocks noGrp="1"/>
          </p:cNvSpPr>
          <p:nvPr>
            <p:ph type="ftr" sz="quarter" idx="28"/>
          </p:nvPr>
        </p:nvSpPr>
        <p:spPr>
          <a:xfrm>
            <a:off x="484632" y="6341745"/>
            <a:ext cx="2430018" cy="365125"/>
          </a:xfrm>
        </p:spPr>
        <p:txBody>
          <a:bodyPr/>
          <a:lstStyle/>
          <a:p>
            <a:r>
              <a:rPr lang="en-US" b="1" dirty="0">
                <a:latin typeface="Cambria" panose="02040503050406030204" pitchFamily="18" charset="0"/>
                <a:ea typeface="Cambria" panose="02040503050406030204" pitchFamily="18" charset="0"/>
              </a:rPr>
              <a:t>Motor Insurance Underwriting</a:t>
            </a:r>
          </a:p>
        </p:txBody>
      </p:sp>
      <p:sp>
        <p:nvSpPr>
          <p:cNvPr id="5" name="Slide Number Placeholder 4">
            <a:extLst>
              <a:ext uri="{FF2B5EF4-FFF2-40B4-BE49-F238E27FC236}">
                <a16:creationId xmlns:a16="http://schemas.microsoft.com/office/drawing/2014/main" id="{5CA2759F-D0FB-09F6-037F-149FB53C8396}"/>
              </a:ext>
            </a:extLst>
          </p:cNvPr>
          <p:cNvSpPr>
            <a:spLocks noGrp="1"/>
          </p:cNvSpPr>
          <p:nvPr>
            <p:ph type="sldNum" sz="quarter" idx="29"/>
          </p:nvPr>
        </p:nvSpPr>
        <p:spPr>
          <a:xfrm>
            <a:off x="11194169" y="6341745"/>
            <a:ext cx="458592" cy="365125"/>
          </a:xfrm>
        </p:spPr>
        <p:txBody>
          <a:bodyPr/>
          <a:lstStyle/>
          <a:p>
            <a:fld id="{47FEACEE-25B4-4A2D-B147-27296E36371D}" type="slidenum">
              <a:rPr lang="en-US" altLang="zh-CN" b="1" smtClean="0">
                <a:latin typeface="Cambria" panose="02040503050406030204" pitchFamily="18" charset="0"/>
                <a:ea typeface="Cambria" panose="02040503050406030204" pitchFamily="18" charset="0"/>
              </a:rPr>
              <a:pPr/>
              <a:t>11</a:t>
            </a:fld>
            <a:endParaRPr lang="en-US" altLang="zh-CN" b="1" dirty="0">
              <a:latin typeface="Cambria" panose="02040503050406030204" pitchFamily="18" charset="0"/>
              <a:ea typeface="Cambria" panose="02040503050406030204" pitchFamily="18" charset="0"/>
            </a:endParaRPr>
          </a:p>
        </p:txBody>
      </p:sp>
      <p:sp>
        <p:nvSpPr>
          <p:cNvPr id="2" name="Text Placeholder 28">
            <a:extLst>
              <a:ext uri="{FF2B5EF4-FFF2-40B4-BE49-F238E27FC236}">
                <a16:creationId xmlns:a16="http://schemas.microsoft.com/office/drawing/2014/main" id="{FA7DE3AA-967E-9055-53D7-034F26623640}"/>
              </a:ext>
            </a:extLst>
          </p:cNvPr>
          <p:cNvSpPr txBox="1">
            <a:spLocks/>
          </p:cNvSpPr>
          <p:nvPr/>
        </p:nvSpPr>
        <p:spPr>
          <a:xfrm>
            <a:off x="484632" y="1647827"/>
            <a:ext cx="11119538" cy="4229098"/>
          </a:xfrm>
          <a:prstGeom prst="rect">
            <a:avLst/>
          </a:prstGeom>
        </p:spPr>
        <p:txBody>
          <a:bodyPr vert="horz" lIns="91440" tIns="45720" rIns="91440" bIns="45720" rtlCol="0" anchor="t">
            <a:noAutofit/>
          </a:bodyPr>
          <a:lstStyle>
            <a:defPPr>
              <a:defRPr lang="zh-CN"/>
            </a:defPPr>
            <a:lvl1pPr marL="0" algn="l" defTabSz="914400" rtl="0" eaLnBrk="1" latinLnBrk="0" hangingPunct="1">
              <a:defRPr sz="12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lgn="just">
              <a:spcAft>
                <a:spcPts val="1600"/>
              </a:spcAft>
              <a:buClr>
                <a:srgbClr val="034EA2"/>
              </a:buClr>
              <a:buFont typeface="Wingdings" panose="05000000000000000000" pitchFamily="2" charset="2"/>
              <a:buChar char="§"/>
            </a:pPr>
            <a:r>
              <a:rPr lang="en-US" altLang="zh-CN" sz="2800" b="1" dirty="0">
                <a:latin typeface="Cambria" panose="02040503050406030204" pitchFamily="18" charset="0"/>
                <a:ea typeface="Cambria" panose="02040503050406030204" pitchFamily="18" charset="0"/>
              </a:rPr>
              <a:t>Contribution: </a:t>
            </a:r>
            <a:r>
              <a:rPr lang="en-US" altLang="zh-CN" sz="2800" dirty="0">
                <a:latin typeface="Cambria" panose="02040503050406030204" pitchFamily="18" charset="0"/>
                <a:ea typeface="Cambria" panose="02040503050406030204" pitchFamily="18" charset="0"/>
              </a:rPr>
              <a:t>Arises due to double insurance. Sharing of loss on pro-rata basis.</a:t>
            </a:r>
          </a:p>
          <a:p>
            <a:pPr marL="457200" indent="-457200" algn="just">
              <a:spcAft>
                <a:spcPts val="1600"/>
              </a:spcAft>
              <a:buClr>
                <a:srgbClr val="034EA2"/>
              </a:buClr>
              <a:buFont typeface="Wingdings" panose="05000000000000000000" pitchFamily="2" charset="2"/>
              <a:buChar char="§"/>
            </a:pPr>
            <a:endParaRPr lang="en-US" altLang="zh-CN" sz="2000" dirty="0">
              <a:latin typeface="Cambria" panose="02040503050406030204" pitchFamily="18" charset="0"/>
              <a:ea typeface="Cambria" panose="02040503050406030204" pitchFamily="18" charset="0"/>
            </a:endParaRPr>
          </a:p>
          <a:p>
            <a:pPr marL="457200" indent="-457200" algn="just">
              <a:spcAft>
                <a:spcPts val="1600"/>
              </a:spcAft>
              <a:buClr>
                <a:srgbClr val="034EA2"/>
              </a:buClr>
              <a:buFont typeface="Wingdings" panose="05000000000000000000" pitchFamily="2" charset="2"/>
              <a:buChar char="§"/>
            </a:pPr>
            <a:r>
              <a:rPr lang="en-US" altLang="zh-CN" sz="2800" b="1" dirty="0">
                <a:latin typeface="Cambria" panose="02040503050406030204" pitchFamily="18" charset="0"/>
                <a:ea typeface="Cambria" panose="02040503050406030204" pitchFamily="18" charset="0"/>
              </a:rPr>
              <a:t>Proximate Cause: </a:t>
            </a:r>
            <a:r>
              <a:rPr lang="en-US" altLang="zh-CN" sz="2800" dirty="0">
                <a:latin typeface="Cambria" panose="02040503050406030204" pitchFamily="18" charset="0"/>
                <a:ea typeface="Cambria" panose="02040503050406030204" pitchFamily="18" charset="0"/>
              </a:rPr>
              <a:t>Insured peril to be proximate cause for indemnity of vehicle. Motor TP loss to be caused by use of motor vehicle and legal liability arises out of it.</a:t>
            </a:r>
          </a:p>
          <a:p>
            <a:pPr marL="457200" indent="-457200" algn="just">
              <a:spcAft>
                <a:spcPts val="1600"/>
              </a:spcAft>
              <a:buClr>
                <a:srgbClr val="034EA2"/>
              </a:buClr>
              <a:buFont typeface="Wingdings" panose="05000000000000000000" pitchFamily="2" charset="2"/>
              <a:buChar char="§"/>
            </a:pPr>
            <a:endParaRPr lang="en-US" altLang="zh-CN" sz="2400" b="1" dirty="0">
              <a:latin typeface="Cambria" panose="02040503050406030204" pitchFamily="18" charset="0"/>
              <a:ea typeface="Cambria" panose="02040503050406030204" pitchFamily="18" charset="0"/>
            </a:endParaRPr>
          </a:p>
        </p:txBody>
      </p:sp>
      <p:cxnSp>
        <p:nvCxnSpPr>
          <p:cNvPr id="9" name="Straight Connector 8">
            <a:extLst>
              <a:ext uri="{FF2B5EF4-FFF2-40B4-BE49-F238E27FC236}">
                <a16:creationId xmlns:a16="http://schemas.microsoft.com/office/drawing/2014/main" id="{44628FE1-37F8-2433-272A-1CB44CA1581B}"/>
              </a:ext>
            </a:extLst>
          </p:cNvPr>
          <p:cNvCxnSpPr>
            <a:cxnSpLocks/>
          </p:cNvCxnSpPr>
          <p:nvPr/>
        </p:nvCxnSpPr>
        <p:spPr>
          <a:xfrm>
            <a:off x="484632" y="1314450"/>
            <a:ext cx="11119538" cy="0"/>
          </a:xfrm>
          <a:prstGeom prst="line">
            <a:avLst/>
          </a:prstGeom>
          <a:ln w="38100">
            <a:solidFill>
              <a:schemeClr val="accent3">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5" name="Picture 2" descr="United India Insurance Company - Wikipedia">
            <a:extLst>
              <a:ext uri="{FF2B5EF4-FFF2-40B4-BE49-F238E27FC236}">
                <a16:creationId xmlns:a16="http://schemas.microsoft.com/office/drawing/2014/main" id="{361D1B22-274F-851D-2476-94211FD6F03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4532" y="6300380"/>
            <a:ext cx="582936" cy="447854"/>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Straight Connector 15">
            <a:extLst>
              <a:ext uri="{FF2B5EF4-FFF2-40B4-BE49-F238E27FC236}">
                <a16:creationId xmlns:a16="http://schemas.microsoft.com/office/drawing/2014/main" id="{556B0C09-9B8A-49CA-0FBE-B447680BC241}"/>
              </a:ext>
            </a:extLst>
          </p:cNvPr>
          <p:cNvCxnSpPr>
            <a:cxnSpLocks/>
          </p:cNvCxnSpPr>
          <p:nvPr/>
        </p:nvCxnSpPr>
        <p:spPr>
          <a:xfrm>
            <a:off x="484632" y="6238875"/>
            <a:ext cx="11119538" cy="0"/>
          </a:xfrm>
          <a:prstGeom prst="line">
            <a:avLst/>
          </a:prstGeom>
          <a:ln w="19050">
            <a:solidFill>
              <a:schemeClr val="accent3">
                <a:lumMod val="50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524464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945658-DCB6-0504-6F8D-EA1FF8BF9CAC}"/>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5DC8FBAD-943C-2665-67EE-C40708310A79}"/>
              </a:ext>
            </a:extLst>
          </p:cNvPr>
          <p:cNvSpPr>
            <a:spLocks noGrp="1"/>
          </p:cNvSpPr>
          <p:nvPr>
            <p:ph type="title"/>
          </p:nvPr>
        </p:nvSpPr>
        <p:spPr>
          <a:xfrm>
            <a:off x="484632" y="274955"/>
            <a:ext cx="11119538" cy="1115434"/>
          </a:xfrm>
        </p:spPr>
        <p:txBody>
          <a:bodyPr/>
          <a:lstStyle/>
          <a:p>
            <a:pPr algn="just"/>
            <a:r>
              <a:rPr lang="en-US" sz="3600" dirty="0">
                <a:solidFill>
                  <a:srgbClr val="034EA2"/>
                </a:solidFill>
                <a:latin typeface="Cambria" panose="02040503050406030204" pitchFamily="18" charset="0"/>
                <a:ea typeface="Cambria" panose="02040503050406030204" pitchFamily="18" charset="0"/>
              </a:rPr>
              <a:t>DEFINITION OF MOTOR VEHICLE</a:t>
            </a:r>
          </a:p>
        </p:txBody>
      </p:sp>
      <p:sp>
        <p:nvSpPr>
          <p:cNvPr id="4" name="Footer Placeholder 3">
            <a:extLst>
              <a:ext uri="{FF2B5EF4-FFF2-40B4-BE49-F238E27FC236}">
                <a16:creationId xmlns:a16="http://schemas.microsoft.com/office/drawing/2014/main" id="{ECA56025-C38B-4AAA-7E8E-69D986BD2B1E}"/>
              </a:ext>
            </a:extLst>
          </p:cNvPr>
          <p:cNvSpPr>
            <a:spLocks noGrp="1"/>
          </p:cNvSpPr>
          <p:nvPr>
            <p:ph type="ftr" sz="quarter" idx="28"/>
          </p:nvPr>
        </p:nvSpPr>
        <p:spPr>
          <a:xfrm>
            <a:off x="484632" y="6341745"/>
            <a:ext cx="2430018" cy="365125"/>
          </a:xfrm>
        </p:spPr>
        <p:txBody>
          <a:bodyPr/>
          <a:lstStyle/>
          <a:p>
            <a:r>
              <a:rPr lang="en-US" b="1" dirty="0">
                <a:latin typeface="Cambria" panose="02040503050406030204" pitchFamily="18" charset="0"/>
                <a:ea typeface="Cambria" panose="02040503050406030204" pitchFamily="18" charset="0"/>
              </a:rPr>
              <a:t>Motor Insurance Underwriting</a:t>
            </a:r>
          </a:p>
        </p:txBody>
      </p:sp>
      <p:sp>
        <p:nvSpPr>
          <p:cNvPr id="5" name="Slide Number Placeholder 4">
            <a:extLst>
              <a:ext uri="{FF2B5EF4-FFF2-40B4-BE49-F238E27FC236}">
                <a16:creationId xmlns:a16="http://schemas.microsoft.com/office/drawing/2014/main" id="{E5B01CBA-5DB4-EA66-58C8-B711CB8CA6BD}"/>
              </a:ext>
            </a:extLst>
          </p:cNvPr>
          <p:cNvSpPr>
            <a:spLocks noGrp="1"/>
          </p:cNvSpPr>
          <p:nvPr>
            <p:ph type="sldNum" sz="quarter" idx="29"/>
          </p:nvPr>
        </p:nvSpPr>
        <p:spPr>
          <a:xfrm>
            <a:off x="11194169" y="6341745"/>
            <a:ext cx="458592" cy="365125"/>
          </a:xfrm>
        </p:spPr>
        <p:txBody>
          <a:bodyPr/>
          <a:lstStyle/>
          <a:p>
            <a:fld id="{47FEACEE-25B4-4A2D-B147-27296E36371D}" type="slidenum">
              <a:rPr lang="en-US" altLang="zh-CN" b="1" smtClean="0">
                <a:latin typeface="Cambria" panose="02040503050406030204" pitchFamily="18" charset="0"/>
                <a:ea typeface="Cambria" panose="02040503050406030204" pitchFamily="18" charset="0"/>
              </a:rPr>
              <a:pPr/>
              <a:t>12</a:t>
            </a:fld>
            <a:endParaRPr lang="en-US" altLang="zh-CN" b="1" dirty="0">
              <a:latin typeface="Cambria" panose="02040503050406030204" pitchFamily="18" charset="0"/>
              <a:ea typeface="Cambria" panose="02040503050406030204" pitchFamily="18" charset="0"/>
            </a:endParaRPr>
          </a:p>
        </p:txBody>
      </p:sp>
      <p:sp>
        <p:nvSpPr>
          <p:cNvPr id="2" name="Text Placeholder 28">
            <a:extLst>
              <a:ext uri="{FF2B5EF4-FFF2-40B4-BE49-F238E27FC236}">
                <a16:creationId xmlns:a16="http://schemas.microsoft.com/office/drawing/2014/main" id="{FAAFDA81-A91A-6D7B-D4A1-573707DABBA6}"/>
              </a:ext>
            </a:extLst>
          </p:cNvPr>
          <p:cNvSpPr txBox="1">
            <a:spLocks/>
          </p:cNvSpPr>
          <p:nvPr/>
        </p:nvSpPr>
        <p:spPr>
          <a:xfrm>
            <a:off x="484632" y="1647827"/>
            <a:ext cx="11119538" cy="4229098"/>
          </a:xfrm>
          <a:prstGeom prst="rect">
            <a:avLst/>
          </a:prstGeom>
        </p:spPr>
        <p:txBody>
          <a:bodyPr vert="horz" lIns="91440" tIns="45720" rIns="91440" bIns="45720" rtlCol="0" anchor="t">
            <a:noAutofit/>
          </a:bodyPr>
          <a:lstStyle>
            <a:defPPr>
              <a:defRPr lang="zh-CN"/>
            </a:defPPr>
            <a:lvl1pPr marL="0" algn="l" defTabSz="914400" rtl="0" eaLnBrk="1" latinLnBrk="0" hangingPunct="1">
              <a:defRPr sz="12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spcAft>
                <a:spcPts val="1600"/>
              </a:spcAft>
              <a:buClr>
                <a:srgbClr val="034EA2"/>
              </a:buClr>
            </a:pPr>
            <a:r>
              <a:rPr lang="en-US" altLang="zh-CN" sz="2400" b="1" dirty="0">
                <a:latin typeface="Cambria" panose="02040503050406030204" pitchFamily="18" charset="0"/>
                <a:ea typeface="Cambria" panose="02040503050406030204" pitchFamily="18" charset="0"/>
              </a:rPr>
              <a:t>A Motor Vehicle has been defined in the Motor vehicle Act, 1988 u/s 2(27) as a:</a:t>
            </a:r>
          </a:p>
          <a:p>
            <a:pPr marL="457200" indent="-457200" algn="just">
              <a:spcAft>
                <a:spcPts val="1600"/>
              </a:spcAft>
              <a:buClr>
                <a:srgbClr val="034EA2"/>
              </a:buClr>
              <a:buFont typeface="Wingdings" panose="05000000000000000000" pitchFamily="2" charset="2"/>
              <a:buChar char="§"/>
            </a:pPr>
            <a:r>
              <a:rPr lang="en-US" altLang="zh-CN" sz="2400" dirty="0">
                <a:latin typeface="Cambria" panose="02040503050406030204" pitchFamily="18" charset="0"/>
                <a:ea typeface="Cambria" panose="02040503050406030204" pitchFamily="18" charset="0"/>
              </a:rPr>
              <a:t>Mechanically propelled vehicle</a:t>
            </a:r>
          </a:p>
          <a:p>
            <a:pPr marL="457200" indent="-457200" algn="just">
              <a:spcAft>
                <a:spcPts val="1600"/>
              </a:spcAft>
              <a:buClr>
                <a:srgbClr val="034EA2"/>
              </a:buClr>
              <a:buFont typeface="Wingdings" panose="05000000000000000000" pitchFamily="2" charset="2"/>
              <a:buChar char="§"/>
            </a:pPr>
            <a:r>
              <a:rPr lang="en-US" altLang="zh-CN" sz="2400" dirty="0">
                <a:latin typeface="Cambria" panose="02040503050406030204" pitchFamily="18" charset="0"/>
                <a:ea typeface="Cambria" panose="02040503050406030204" pitchFamily="18" charset="0"/>
              </a:rPr>
              <a:t>adapted for use upon roads</a:t>
            </a:r>
          </a:p>
          <a:p>
            <a:pPr marL="457200" indent="-457200" algn="just">
              <a:spcAft>
                <a:spcPts val="1600"/>
              </a:spcAft>
              <a:buClr>
                <a:srgbClr val="034EA2"/>
              </a:buClr>
              <a:buFont typeface="Wingdings" panose="05000000000000000000" pitchFamily="2" charset="2"/>
              <a:buChar char="§"/>
            </a:pPr>
            <a:r>
              <a:rPr lang="en-US" altLang="zh-CN" sz="2400" dirty="0">
                <a:latin typeface="Cambria" panose="02040503050406030204" pitchFamily="18" charset="0"/>
                <a:ea typeface="Cambria" panose="02040503050406030204" pitchFamily="18" charset="0"/>
              </a:rPr>
              <a:t>Power of propulsion is transmitted thereto from an External or internal source</a:t>
            </a:r>
          </a:p>
          <a:p>
            <a:pPr marL="457200" indent="-457200" algn="just">
              <a:spcAft>
                <a:spcPts val="1600"/>
              </a:spcAft>
              <a:buClr>
                <a:srgbClr val="034EA2"/>
              </a:buClr>
              <a:buFont typeface="Wingdings" panose="05000000000000000000" pitchFamily="2" charset="2"/>
              <a:buChar char="§"/>
            </a:pPr>
            <a:r>
              <a:rPr lang="en-US" altLang="zh-CN" sz="2400" dirty="0">
                <a:latin typeface="Cambria" panose="02040503050406030204" pitchFamily="18" charset="0"/>
                <a:ea typeface="Cambria" panose="02040503050406030204" pitchFamily="18" charset="0"/>
              </a:rPr>
              <a:t>Incudes a chassis to which a body is attached and a trailer but, does not include running on fixed rails.</a:t>
            </a:r>
          </a:p>
        </p:txBody>
      </p:sp>
      <p:cxnSp>
        <p:nvCxnSpPr>
          <p:cNvPr id="9" name="Straight Connector 8">
            <a:extLst>
              <a:ext uri="{FF2B5EF4-FFF2-40B4-BE49-F238E27FC236}">
                <a16:creationId xmlns:a16="http://schemas.microsoft.com/office/drawing/2014/main" id="{84813EE0-FE0A-8B0F-9D16-F798ADFF64C8}"/>
              </a:ext>
            </a:extLst>
          </p:cNvPr>
          <p:cNvCxnSpPr>
            <a:cxnSpLocks/>
          </p:cNvCxnSpPr>
          <p:nvPr/>
        </p:nvCxnSpPr>
        <p:spPr>
          <a:xfrm>
            <a:off x="484632" y="1314450"/>
            <a:ext cx="11119538" cy="0"/>
          </a:xfrm>
          <a:prstGeom prst="line">
            <a:avLst/>
          </a:prstGeom>
          <a:ln w="38100">
            <a:solidFill>
              <a:schemeClr val="accent3">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5" name="Picture 2" descr="United India Insurance Company - Wikipedia">
            <a:extLst>
              <a:ext uri="{FF2B5EF4-FFF2-40B4-BE49-F238E27FC236}">
                <a16:creationId xmlns:a16="http://schemas.microsoft.com/office/drawing/2014/main" id="{74E84C3B-2655-665F-7A35-C303D25943F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4532" y="6300380"/>
            <a:ext cx="582936" cy="447854"/>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Straight Connector 15">
            <a:extLst>
              <a:ext uri="{FF2B5EF4-FFF2-40B4-BE49-F238E27FC236}">
                <a16:creationId xmlns:a16="http://schemas.microsoft.com/office/drawing/2014/main" id="{E7881E8A-5A36-8171-C3EA-BE47C2BA939B}"/>
              </a:ext>
            </a:extLst>
          </p:cNvPr>
          <p:cNvCxnSpPr>
            <a:cxnSpLocks/>
          </p:cNvCxnSpPr>
          <p:nvPr/>
        </p:nvCxnSpPr>
        <p:spPr>
          <a:xfrm>
            <a:off x="484632" y="6238875"/>
            <a:ext cx="11119538" cy="0"/>
          </a:xfrm>
          <a:prstGeom prst="line">
            <a:avLst/>
          </a:prstGeom>
          <a:ln w="19050">
            <a:solidFill>
              <a:schemeClr val="accent3">
                <a:lumMod val="50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987932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3FAC6A-ED47-21CC-E37F-2F0114FFC910}"/>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1CC77419-208A-3155-F871-19E26D3C3AEE}"/>
              </a:ext>
            </a:extLst>
          </p:cNvPr>
          <p:cNvSpPr>
            <a:spLocks noGrp="1"/>
          </p:cNvSpPr>
          <p:nvPr>
            <p:ph type="title"/>
          </p:nvPr>
        </p:nvSpPr>
        <p:spPr>
          <a:xfrm>
            <a:off x="484632" y="274955"/>
            <a:ext cx="11119538" cy="1115434"/>
          </a:xfrm>
        </p:spPr>
        <p:txBody>
          <a:bodyPr/>
          <a:lstStyle/>
          <a:p>
            <a:pPr algn="just"/>
            <a:r>
              <a:rPr lang="en-US" sz="3600" dirty="0">
                <a:solidFill>
                  <a:srgbClr val="034EA2"/>
                </a:solidFill>
                <a:latin typeface="Cambria" panose="02040503050406030204" pitchFamily="18" charset="0"/>
                <a:ea typeface="Cambria" panose="02040503050406030204" pitchFamily="18" charset="0"/>
              </a:rPr>
              <a:t>UNDERWRITING MOTOR INSURANCE BUSINESS</a:t>
            </a:r>
          </a:p>
        </p:txBody>
      </p:sp>
      <p:sp>
        <p:nvSpPr>
          <p:cNvPr id="4" name="Footer Placeholder 3">
            <a:extLst>
              <a:ext uri="{FF2B5EF4-FFF2-40B4-BE49-F238E27FC236}">
                <a16:creationId xmlns:a16="http://schemas.microsoft.com/office/drawing/2014/main" id="{1056079F-90AE-0ADF-B887-2A3F135ABB9B}"/>
              </a:ext>
            </a:extLst>
          </p:cNvPr>
          <p:cNvSpPr>
            <a:spLocks noGrp="1"/>
          </p:cNvSpPr>
          <p:nvPr>
            <p:ph type="ftr" sz="quarter" idx="28"/>
          </p:nvPr>
        </p:nvSpPr>
        <p:spPr>
          <a:xfrm>
            <a:off x="484632" y="6341745"/>
            <a:ext cx="2430018" cy="365125"/>
          </a:xfrm>
        </p:spPr>
        <p:txBody>
          <a:bodyPr/>
          <a:lstStyle/>
          <a:p>
            <a:r>
              <a:rPr lang="en-US" b="1" dirty="0">
                <a:latin typeface="Cambria" panose="02040503050406030204" pitchFamily="18" charset="0"/>
                <a:ea typeface="Cambria" panose="02040503050406030204" pitchFamily="18" charset="0"/>
              </a:rPr>
              <a:t>Motor Insurance Underwriting</a:t>
            </a:r>
          </a:p>
        </p:txBody>
      </p:sp>
      <p:sp>
        <p:nvSpPr>
          <p:cNvPr id="5" name="Slide Number Placeholder 4">
            <a:extLst>
              <a:ext uri="{FF2B5EF4-FFF2-40B4-BE49-F238E27FC236}">
                <a16:creationId xmlns:a16="http://schemas.microsoft.com/office/drawing/2014/main" id="{C224E02D-A76D-47A0-A9A5-8874078CFCBA}"/>
              </a:ext>
            </a:extLst>
          </p:cNvPr>
          <p:cNvSpPr>
            <a:spLocks noGrp="1"/>
          </p:cNvSpPr>
          <p:nvPr>
            <p:ph type="sldNum" sz="quarter" idx="29"/>
          </p:nvPr>
        </p:nvSpPr>
        <p:spPr>
          <a:xfrm>
            <a:off x="11194169" y="6341745"/>
            <a:ext cx="458592" cy="365125"/>
          </a:xfrm>
        </p:spPr>
        <p:txBody>
          <a:bodyPr/>
          <a:lstStyle/>
          <a:p>
            <a:fld id="{47FEACEE-25B4-4A2D-B147-27296E36371D}" type="slidenum">
              <a:rPr lang="en-US" altLang="zh-CN" b="1" smtClean="0">
                <a:latin typeface="Cambria" panose="02040503050406030204" pitchFamily="18" charset="0"/>
                <a:ea typeface="Cambria" panose="02040503050406030204" pitchFamily="18" charset="0"/>
              </a:rPr>
              <a:pPr/>
              <a:t>13</a:t>
            </a:fld>
            <a:endParaRPr lang="en-US" altLang="zh-CN" b="1" dirty="0">
              <a:latin typeface="Cambria" panose="02040503050406030204" pitchFamily="18" charset="0"/>
              <a:ea typeface="Cambria" panose="02040503050406030204" pitchFamily="18" charset="0"/>
            </a:endParaRPr>
          </a:p>
        </p:txBody>
      </p:sp>
      <p:sp>
        <p:nvSpPr>
          <p:cNvPr id="2" name="Text Placeholder 28">
            <a:extLst>
              <a:ext uri="{FF2B5EF4-FFF2-40B4-BE49-F238E27FC236}">
                <a16:creationId xmlns:a16="http://schemas.microsoft.com/office/drawing/2014/main" id="{DA0968AB-9B0B-91ED-AD83-8AAA1103FB81}"/>
              </a:ext>
            </a:extLst>
          </p:cNvPr>
          <p:cNvSpPr txBox="1">
            <a:spLocks/>
          </p:cNvSpPr>
          <p:nvPr/>
        </p:nvSpPr>
        <p:spPr>
          <a:xfrm>
            <a:off x="484632" y="1647827"/>
            <a:ext cx="11119538" cy="4229098"/>
          </a:xfrm>
          <a:prstGeom prst="rect">
            <a:avLst/>
          </a:prstGeom>
        </p:spPr>
        <p:txBody>
          <a:bodyPr vert="horz" lIns="91440" tIns="45720" rIns="91440" bIns="45720" rtlCol="0" anchor="t">
            <a:noAutofit/>
          </a:bodyPr>
          <a:lstStyle>
            <a:defPPr>
              <a:defRPr lang="zh-CN"/>
            </a:defPPr>
            <a:lvl1pPr marL="0" algn="l" defTabSz="914400" rtl="0" eaLnBrk="1" latinLnBrk="0" hangingPunct="1">
              <a:defRPr sz="12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spcAft>
                <a:spcPts val="1600"/>
              </a:spcAft>
              <a:buClr>
                <a:srgbClr val="034EA2"/>
              </a:buClr>
            </a:pPr>
            <a:r>
              <a:rPr lang="en-US" altLang="zh-CN" sz="2400" b="1" dirty="0">
                <a:latin typeface="Cambria" panose="02040503050406030204" pitchFamily="18" charset="0"/>
                <a:ea typeface="Cambria" panose="02040503050406030204" pitchFamily="18" charset="0"/>
              </a:rPr>
              <a:t>         UNDERWRITING</a:t>
            </a:r>
          </a:p>
          <a:p>
            <a:pPr algn="just">
              <a:buClr>
                <a:srgbClr val="034EA2"/>
              </a:buClr>
            </a:pPr>
            <a:endParaRPr lang="en-US" altLang="zh-CN" sz="2400" b="1" dirty="0">
              <a:latin typeface="Cambria" panose="02040503050406030204" pitchFamily="18" charset="0"/>
              <a:ea typeface="Cambria" panose="02040503050406030204" pitchFamily="18" charset="0"/>
            </a:endParaRPr>
          </a:p>
          <a:p>
            <a:pPr algn="just">
              <a:spcAft>
                <a:spcPts val="1600"/>
              </a:spcAft>
              <a:buClr>
                <a:srgbClr val="034EA2"/>
              </a:buClr>
            </a:pPr>
            <a:r>
              <a:rPr lang="en-US" altLang="zh-CN" sz="2400" dirty="0">
                <a:latin typeface="Cambria" panose="02040503050406030204" pitchFamily="18" charset="0"/>
                <a:ea typeface="Cambria" panose="02040503050406030204" pitchFamily="18" charset="0"/>
              </a:rPr>
              <a:t>It is the process of evaluating a risk to determine if an insurance company will insure it and if so, at what premium rates. It includes following steps:</a:t>
            </a:r>
          </a:p>
          <a:p>
            <a:pPr marL="457200" indent="-457200" algn="just">
              <a:spcAft>
                <a:spcPts val="1600"/>
              </a:spcAft>
              <a:buClr>
                <a:srgbClr val="034EA2"/>
              </a:buClr>
              <a:buFont typeface="Wingdings" panose="05000000000000000000" pitchFamily="2" charset="2"/>
              <a:buChar char="§"/>
            </a:pPr>
            <a:r>
              <a:rPr lang="en-US" altLang="zh-CN" sz="2400" i="1" dirty="0">
                <a:latin typeface="Cambria" panose="02040503050406030204" pitchFamily="18" charset="0"/>
                <a:ea typeface="Cambria" panose="02040503050406030204" pitchFamily="18" charset="0"/>
              </a:rPr>
              <a:t>Risk Assessment</a:t>
            </a:r>
          </a:p>
          <a:p>
            <a:pPr marL="457200" indent="-457200" algn="just">
              <a:spcAft>
                <a:spcPts val="1600"/>
              </a:spcAft>
              <a:buClr>
                <a:srgbClr val="034EA2"/>
              </a:buClr>
              <a:buFont typeface="Wingdings" panose="05000000000000000000" pitchFamily="2" charset="2"/>
              <a:buChar char="§"/>
            </a:pPr>
            <a:r>
              <a:rPr lang="en-US" altLang="zh-CN" sz="2400" i="1" dirty="0">
                <a:latin typeface="Cambria" panose="02040503050406030204" pitchFamily="18" charset="0"/>
                <a:ea typeface="Cambria" panose="02040503050406030204" pitchFamily="18" charset="0"/>
              </a:rPr>
              <a:t>Premium Calculation</a:t>
            </a:r>
          </a:p>
          <a:p>
            <a:pPr marL="457200" indent="-457200" algn="just">
              <a:spcAft>
                <a:spcPts val="1600"/>
              </a:spcAft>
              <a:buClr>
                <a:srgbClr val="034EA2"/>
              </a:buClr>
              <a:buFont typeface="Wingdings" panose="05000000000000000000" pitchFamily="2" charset="2"/>
              <a:buChar char="§"/>
            </a:pPr>
            <a:r>
              <a:rPr lang="en-US" altLang="zh-CN" sz="2400" i="1" dirty="0">
                <a:latin typeface="Cambria" panose="02040503050406030204" pitchFamily="18" charset="0"/>
                <a:ea typeface="Cambria" panose="02040503050406030204" pitchFamily="18" charset="0"/>
              </a:rPr>
              <a:t>Coverage terms</a:t>
            </a:r>
          </a:p>
          <a:p>
            <a:pPr algn="just">
              <a:spcAft>
                <a:spcPts val="1600"/>
              </a:spcAft>
              <a:buClr>
                <a:srgbClr val="034EA2"/>
              </a:buClr>
            </a:pPr>
            <a:endParaRPr lang="en-US" altLang="zh-CN" sz="2400" b="1" dirty="0">
              <a:latin typeface="Cambria" panose="02040503050406030204" pitchFamily="18" charset="0"/>
              <a:ea typeface="Cambria" panose="02040503050406030204" pitchFamily="18" charset="0"/>
            </a:endParaRPr>
          </a:p>
        </p:txBody>
      </p:sp>
      <p:cxnSp>
        <p:nvCxnSpPr>
          <p:cNvPr id="9" name="Straight Connector 8">
            <a:extLst>
              <a:ext uri="{FF2B5EF4-FFF2-40B4-BE49-F238E27FC236}">
                <a16:creationId xmlns:a16="http://schemas.microsoft.com/office/drawing/2014/main" id="{4DAFA578-C4B0-94DE-E8C2-682FFA4C4084}"/>
              </a:ext>
            </a:extLst>
          </p:cNvPr>
          <p:cNvCxnSpPr>
            <a:cxnSpLocks/>
          </p:cNvCxnSpPr>
          <p:nvPr/>
        </p:nvCxnSpPr>
        <p:spPr>
          <a:xfrm>
            <a:off x="484632" y="1314450"/>
            <a:ext cx="11119538" cy="0"/>
          </a:xfrm>
          <a:prstGeom prst="line">
            <a:avLst/>
          </a:prstGeom>
          <a:ln w="38100">
            <a:solidFill>
              <a:schemeClr val="accent3">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5" name="Picture 2" descr="United India Insurance Company - Wikipedia">
            <a:extLst>
              <a:ext uri="{FF2B5EF4-FFF2-40B4-BE49-F238E27FC236}">
                <a16:creationId xmlns:a16="http://schemas.microsoft.com/office/drawing/2014/main" id="{FBE93785-6940-31A5-297A-565986A1E65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4532" y="6300380"/>
            <a:ext cx="582936" cy="447854"/>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Straight Connector 15">
            <a:extLst>
              <a:ext uri="{FF2B5EF4-FFF2-40B4-BE49-F238E27FC236}">
                <a16:creationId xmlns:a16="http://schemas.microsoft.com/office/drawing/2014/main" id="{FF7F462F-8669-AA0A-B4E1-4D9851A94B71}"/>
              </a:ext>
            </a:extLst>
          </p:cNvPr>
          <p:cNvCxnSpPr>
            <a:cxnSpLocks/>
          </p:cNvCxnSpPr>
          <p:nvPr/>
        </p:nvCxnSpPr>
        <p:spPr>
          <a:xfrm>
            <a:off x="484632" y="6238875"/>
            <a:ext cx="11119538" cy="0"/>
          </a:xfrm>
          <a:prstGeom prst="line">
            <a:avLst/>
          </a:prstGeom>
          <a:ln w="19050">
            <a:solidFill>
              <a:schemeClr val="accent3">
                <a:lumMod val="5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6" name="Graphic 5" descr="Clipboard Checked with solid fill">
            <a:extLst>
              <a:ext uri="{FF2B5EF4-FFF2-40B4-BE49-F238E27FC236}">
                <a16:creationId xmlns:a16="http://schemas.microsoft.com/office/drawing/2014/main" id="{80E854C0-8C65-1E59-B1D8-B1EB4624DD9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1475" y="1639309"/>
            <a:ext cx="790575" cy="790575"/>
          </a:xfrm>
          <a:prstGeom prst="rect">
            <a:avLst/>
          </a:prstGeom>
        </p:spPr>
      </p:pic>
    </p:spTree>
    <p:extLst>
      <p:ext uri="{BB962C8B-B14F-4D97-AF65-F5344CB8AC3E}">
        <p14:creationId xmlns:p14="http://schemas.microsoft.com/office/powerpoint/2010/main" val="33177146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4A7252-B0A7-6B6F-ADA9-309ABC42EB90}"/>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DF079D99-F766-DDFD-3521-ED012484A94E}"/>
              </a:ext>
            </a:extLst>
          </p:cNvPr>
          <p:cNvSpPr>
            <a:spLocks noGrp="1"/>
          </p:cNvSpPr>
          <p:nvPr>
            <p:ph type="title"/>
          </p:nvPr>
        </p:nvSpPr>
        <p:spPr>
          <a:xfrm>
            <a:off x="484632" y="274955"/>
            <a:ext cx="11119538" cy="1115434"/>
          </a:xfrm>
        </p:spPr>
        <p:txBody>
          <a:bodyPr/>
          <a:lstStyle/>
          <a:p>
            <a:pPr algn="just"/>
            <a:r>
              <a:rPr lang="en-US" sz="3200" dirty="0">
                <a:solidFill>
                  <a:srgbClr val="034EA2"/>
                </a:solidFill>
                <a:latin typeface="Cambria" panose="02040503050406030204" pitchFamily="18" charset="0"/>
                <a:ea typeface="Cambria" panose="02040503050406030204" pitchFamily="18" charset="0"/>
              </a:rPr>
              <a:t>IMPORTANT FACTORS IN UNDERWRITING MOTOR INSURANCE BUSINESS</a:t>
            </a:r>
          </a:p>
        </p:txBody>
      </p:sp>
      <p:sp>
        <p:nvSpPr>
          <p:cNvPr id="4" name="Footer Placeholder 3">
            <a:extLst>
              <a:ext uri="{FF2B5EF4-FFF2-40B4-BE49-F238E27FC236}">
                <a16:creationId xmlns:a16="http://schemas.microsoft.com/office/drawing/2014/main" id="{5E37755D-1567-7DEE-B0E1-0DEF6937FEC2}"/>
              </a:ext>
            </a:extLst>
          </p:cNvPr>
          <p:cNvSpPr>
            <a:spLocks noGrp="1"/>
          </p:cNvSpPr>
          <p:nvPr>
            <p:ph type="ftr" sz="quarter" idx="28"/>
          </p:nvPr>
        </p:nvSpPr>
        <p:spPr>
          <a:xfrm>
            <a:off x="484632" y="6341745"/>
            <a:ext cx="2430018" cy="365125"/>
          </a:xfrm>
        </p:spPr>
        <p:txBody>
          <a:bodyPr/>
          <a:lstStyle/>
          <a:p>
            <a:r>
              <a:rPr lang="en-US" b="1" dirty="0">
                <a:latin typeface="Cambria" panose="02040503050406030204" pitchFamily="18" charset="0"/>
                <a:ea typeface="Cambria" panose="02040503050406030204" pitchFamily="18" charset="0"/>
              </a:rPr>
              <a:t>Motor Insurance Underwriting</a:t>
            </a:r>
          </a:p>
        </p:txBody>
      </p:sp>
      <p:sp>
        <p:nvSpPr>
          <p:cNvPr id="5" name="Slide Number Placeholder 4">
            <a:extLst>
              <a:ext uri="{FF2B5EF4-FFF2-40B4-BE49-F238E27FC236}">
                <a16:creationId xmlns:a16="http://schemas.microsoft.com/office/drawing/2014/main" id="{F937D6E5-ED6E-1F96-80A9-0ED8919DD40D}"/>
              </a:ext>
            </a:extLst>
          </p:cNvPr>
          <p:cNvSpPr>
            <a:spLocks noGrp="1"/>
          </p:cNvSpPr>
          <p:nvPr>
            <p:ph type="sldNum" sz="quarter" idx="29"/>
          </p:nvPr>
        </p:nvSpPr>
        <p:spPr>
          <a:xfrm>
            <a:off x="11194169" y="6341745"/>
            <a:ext cx="458592" cy="365125"/>
          </a:xfrm>
        </p:spPr>
        <p:txBody>
          <a:bodyPr/>
          <a:lstStyle/>
          <a:p>
            <a:fld id="{47FEACEE-25B4-4A2D-B147-27296E36371D}" type="slidenum">
              <a:rPr lang="en-US" altLang="zh-CN" b="1" smtClean="0">
                <a:latin typeface="Cambria" panose="02040503050406030204" pitchFamily="18" charset="0"/>
                <a:ea typeface="Cambria" panose="02040503050406030204" pitchFamily="18" charset="0"/>
              </a:rPr>
              <a:pPr/>
              <a:t>14</a:t>
            </a:fld>
            <a:endParaRPr lang="en-US" altLang="zh-CN" b="1" dirty="0">
              <a:latin typeface="Cambria" panose="02040503050406030204" pitchFamily="18" charset="0"/>
              <a:ea typeface="Cambria" panose="02040503050406030204" pitchFamily="18" charset="0"/>
            </a:endParaRPr>
          </a:p>
        </p:txBody>
      </p:sp>
      <p:sp>
        <p:nvSpPr>
          <p:cNvPr id="2" name="Text Placeholder 28">
            <a:extLst>
              <a:ext uri="{FF2B5EF4-FFF2-40B4-BE49-F238E27FC236}">
                <a16:creationId xmlns:a16="http://schemas.microsoft.com/office/drawing/2014/main" id="{E9984BD9-81F6-629A-44D5-3C697B944C83}"/>
              </a:ext>
            </a:extLst>
          </p:cNvPr>
          <p:cNvSpPr txBox="1">
            <a:spLocks/>
          </p:cNvSpPr>
          <p:nvPr/>
        </p:nvSpPr>
        <p:spPr>
          <a:xfrm>
            <a:off x="484632" y="1647827"/>
            <a:ext cx="11119538" cy="4229098"/>
          </a:xfrm>
          <a:prstGeom prst="rect">
            <a:avLst/>
          </a:prstGeom>
        </p:spPr>
        <p:txBody>
          <a:bodyPr vert="horz" lIns="91440" tIns="45720" rIns="91440" bIns="45720" rtlCol="0" anchor="t">
            <a:noAutofit/>
          </a:bodyPr>
          <a:lstStyle>
            <a:defPPr>
              <a:defRPr lang="zh-CN"/>
            </a:defPPr>
            <a:lvl1pPr marL="0" algn="l" defTabSz="914400" rtl="0" eaLnBrk="1" latinLnBrk="0" hangingPunct="1">
              <a:defRPr sz="12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spcAft>
                <a:spcPts val="1600"/>
              </a:spcAft>
              <a:buClr>
                <a:srgbClr val="034EA2"/>
              </a:buClr>
            </a:pPr>
            <a:endParaRPr lang="en-US" altLang="zh-CN" sz="2400" i="1" dirty="0">
              <a:latin typeface="Cambria" panose="02040503050406030204" pitchFamily="18" charset="0"/>
              <a:ea typeface="Cambria" panose="02040503050406030204" pitchFamily="18" charset="0"/>
            </a:endParaRPr>
          </a:p>
        </p:txBody>
      </p:sp>
      <p:cxnSp>
        <p:nvCxnSpPr>
          <p:cNvPr id="9" name="Straight Connector 8">
            <a:extLst>
              <a:ext uri="{FF2B5EF4-FFF2-40B4-BE49-F238E27FC236}">
                <a16:creationId xmlns:a16="http://schemas.microsoft.com/office/drawing/2014/main" id="{91649940-0724-89D6-2CDC-C6D6D74B1C45}"/>
              </a:ext>
            </a:extLst>
          </p:cNvPr>
          <p:cNvCxnSpPr>
            <a:cxnSpLocks/>
          </p:cNvCxnSpPr>
          <p:nvPr/>
        </p:nvCxnSpPr>
        <p:spPr>
          <a:xfrm>
            <a:off x="484632" y="1314450"/>
            <a:ext cx="11119538" cy="0"/>
          </a:xfrm>
          <a:prstGeom prst="line">
            <a:avLst/>
          </a:prstGeom>
          <a:ln w="38100">
            <a:solidFill>
              <a:schemeClr val="accent3">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5" name="Picture 2" descr="United India Insurance Company - Wikipedia">
            <a:extLst>
              <a:ext uri="{FF2B5EF4-FFF2-40B4-BE49-F238E27FC236}">
                <a16:creationId xmlns:a16="http://schemas.microsoft.com/office/drawing/2014/main" id="{9D13C28A-B2F2-4835-B397-4783FA4DDB7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4532" y="6300380"/>
            <a:ext cx="582936" cy="447854"/>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Straight Connector 15">
            <a:extLst>
              <a:ext uri="{FF2B5EF4-FFF2-40B4-BE49-F238E27FC236}">
                <a16:creationId xmlns:a16="http://schemas.microsoft.com/office/drawing/2014/main" id="{D230F76B-B891-9CA3-A7D1-A64CF5A4DEC8}"/>
              </a:ext>
            </a:extLst>
          </p:cNvPr>
          <p:cNvCxnSpPr>
            <a:cxnSpLocks/>
          </p:cNvCxnSpPr>
          <p:nvPr/>
        </p:nvCxnSpPr>
        <p:spPr>
          <a:xfrm>
            <a:off x="484632" y="6238875"/>
            <a:ext cx="11119538" cy="0"/>
          </a:xfrm>
          <a:prstGeom prst="line">
            <a:avLst/>
          </a:prstGeom>
          <a:ln w="19050">
            <a:solidFill>
              <a:schemeClr val="accent3">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 name="Hexagon 2">
            <a:extLst>
              <a:ext uri="{FF2B5EF4-FFF2-40B4-BE49-F238E27FC236}">
                <a16:creationId xmlns:a16="http://schemas.microsoft.com/office/drawing/2014/main" id="{F80D880F-34C6-6022-FA7C-18DB99696179}"/>
              </a:ext>
            </a:extLst>
          </p:cNvPr>
          <p:cNvSpPr/>
          <p:nvPr/>
        </p:nvSpPr>
        <p:spPr>
          <a:xfrm rot="16200000">
            <a:off x="5090280" y="2882500"/>
            <a:ext cx="1908242" cy="1677199"/>
          </a:xfrm>
          <a:prstGeom prst="hexagon">
            <a:avLst/>
          </a:prstGeom>
          <a:solidFill>
            <a:schemeClr val="accent4">
              <a:lumMod val="20000"/>
              <a:lumOff val="80000"/>
            </a:schemeClr>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vert="vert" rtlCol="0" anchor="ctr"/>
          <a:lstStyle/>
          <a:p>
            <a:pPr algn="ctr"/>
            <a:r>
              <a:rPr lang="en-IN" sz="2000" b="1" dirty="0">
                <a:solidFill>
                  <a:schemeClr val="tx1"/>
                </a:solidFill>
                <a:latin typeface="Cambria" panose="02040503050406030204" pitchFamily="18" charset="0"/>
                <a:ea typeface="Cambria" panose="02040503050406030204" pitchFamily="18" charset="0"/>
              </a:rPr>
              <a:t>FACTORS</a:t>
            </a:r>
          </a:p>
        </p:txBody>
      </p:sp>
      <p:cxnSp>
        <p:nvCxnSpPr>
          <p:cNvPr id="8" name="Straight Connector 7">
            <a:extLst>
              <a:ext uri="{FF2B5EF4-FFF2-40B4-BE49-F238E27FC236}">
                <a16:creationId xmlns:a16="http://schemas.microsoft.com/office/drawing/2014/main" id="{8C6F1B67-D7DC-59C7-E41B-386232FDA550}"/>
              </a:ext>
            </a:extLst>
          </p:cNvPr>
          <p:cNvCxnSpPr>
            <a:cxnSpLocks/>
            <a:endCxn id="22" idx="3"/>
          </p:cNvCxnSpPr>
          <p:nvPr/>
        </p:nvCxnSpPr>
        <p:spPr>
          <a:xfrm flipH="1" flipV="1">
            <a:off x="3896744" y="2525774"/>
            <a:ext cx="1309056" cy="657782"/>
          </a:xfrm>
          <a:prstGeom prst="line">
            <a:avLst/>
          </a:prstGeom>
          <a:ln w="19050">
            <a:solidFill>
              <a:schemeClr val="accent3">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453435C8-4B1D-D6B2-BE21-E825879BD2D7}"/>
              </a:ext>
            </a:extLst>
          </p:cNvPr>
          <p:cNvCxnSpPr>
            <a:cxnSpLocks/>
            <a:endCxn id="25" idx="3"/>
          </p:cNvCxnSpPr>
          <p:nvPr/>
        </p:nvCxnSpPr>
        <p:spPr>
          <a:xfrm flipH="1">
            <a:off x="3896744" y="4258643"/>
            <a:ext cx="1309056" cy="645081"/>
          </a:xfrm>
          <a:prstGeom prst="line">
            <a:avLst/>
          </a:prstGeom>
          <a:ln w="19050">
            <a:solidFill>
              <a:schemeClr val="accent3">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EFD5C591-9670-9DA8-86FC-BF10CF982DF0}"/>
              </a:ext>
            </a:extLst>
          </p:cNvPr>
          <p:cNvCxnSpPr>
            <a:cxnSpLocks/>
            <a:endCxn id="24" idx="3"/>
          </p:cNvCxnSpPr>
          <p:nvPr/>
        </p:nvCxnSpPr>
        <p:spPr>
          <a:xfrm flipH="1" flipV="1">
            <a:off x="3896744" y="3714749"/>
            <a:ext cx="1309056" cy="6350"/>
          </a:xfrm>
          <a:prstGeom prst="line">
            <a:avLst/>
          </a:prstGeom>
          <a:ln w="19050">
            <a:solidFill>
              <a:schemeClr val="accent3">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0151B50-C6F4-7A27-B51B-FE250744574A}"/>
              </a:ext>
            </a:extLst>
          </p:cNvPr>
          <p:cNvCxnSpPr>
            <a:cxnSpLocks/>
            <a:endCxn id="31" idx="1"/>
          </p:cNvCxnSpPr>
          <p:nvPr/>
        </p:nvCxnSpPr>
        <p:spPr>
          <a:xfrm flipV="1">
            <a:off x="6892925" y="2524688"/>
            <a:ext cx="1402331" cy="658868"/>
          </a:xfrm>
          <a:prstGeom prst="line">
            <a:avLst/>
          </a:prstGeom>
          <a:ln w="19050">
            <a:solidFill>
              <a:schemeClr val="accent3">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7EC3089B-F07E-1843-73F1-E93FC5D16312}"/>
              </a:ext>
            </a:extLst>
          </p:cNvPr>
          <p:cNvCxnSpPr>
            <a:cxnSpLocks/>
            <a:endCxn id="33" idx="1"/>
          </p:cNvCxnSpPr>
          <p:nvPr/>
        </p:nvCxnSpPr>
        <p:spPr>
          <a:xfrm>
            <a:off x="6883001" y="4258643"/>
            <a:ext cx="1412255" cy="643995"/>
          </a:xfrm>
          <a:prstGeom prst="line">
            <a:avLst/>
          </a:prstGeom>
          <a:ln w="19050">
            <a:solidFill>
              <a:schemeClr val="accent3">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E9F9F7B5-5032-61DD-FCFC-7B293B67341A}"/>
              </a:ext>
            </a:extLst>
          </p:cNvPr>
          <p:cNvCxnSpPr>
            <a:cxnSpLocks/>
            <a:endCxn id="32" idx="1"/>
          </p:cNvCxnSpPr>
          <p:nvPr/>
        </p:nvCxnSpPr>
        <p:spPr>
          <a:xfrm flipV="1">
            <a:off x="6892925" y="3713663"/>
            <a:ext cx="1402331" cy="1086"/>
          </a:xfrm>
          <a:prstGeom prst="line">
            <a:avLst/>
          </a:prstGeom>
          <a:ln w="19050">
            <a:solidFill>
              <a:schemeClr val="accent3">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22" name="Rectangle: Rounded Corners 21">
            <a:extLst>
              <a:ext uri="{FF2B5EF4-FFF2-40B4-BE49-F238E27FC236}">
                <a16:creationId xmlns:a16="http://schemas.microsoft.com/office/drawing/2014/main" id="{4B83177B-70CA-5F8C-1F3E-3DE5602F9E47}"/>
              </a:ext>
            </a:extLst>
          </p:cNvPr>
          <p:cNvSpPr/>
          <p:nvPr/>
        </p:nvSpPr>
        <p:spPr>
          <a:xfrm>
            <a:off x="1793690" y="2021774"/>
            <a:ext cx="2103054" cy="1008000"/>
          </a:xfrm>
          <a:prstGeom prst="roundRect">
            <a:avLst/>
          </a:prstGeom>
          <a:solidFill>
            <a:schemeClr val="accent6">
              <a:lumMod val="10000"/>
              <a:lumOff val="9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2000" dirty="0">
                <a:solidFill>
                  <a:schemeClr val="tx1"/>
                </a:solidFill>
                <a:latin typeface="Cambria" panose="02040503050406030204" pitchFamily="18" charset="0"/>
                <a:ea typeface="Cambria" panose="02040503050406030204" pitchFamily="18" charset="0"/>
              </a:rPr>
              <a:t>The Vehicle</a:t>
            </a:r>
          </a:p>
        </p:txBody>
      </p:sp>
      <p:sp>
        <p:nvSpPr>
          <p:cNvPr id="24" name="Rectangle: Rounded Corners 23">
            <a:extLst>
              <a:ext uri="{FF2B5EF4-FFF2-40B4-BE49-F238E27FC236}">
                <a16:creationId xmlns:a16="http://schemas.microsoft.com/office/drawing/2014/main" id="{0D4EAE89-E50C-2952-5483-85B4C0514BFD}"/>
              </a:ext>
            </a:extLst>
          </p:cNvPr>
          <p:cNvSpPr/>
          <p:nvPr/>
        </p:nvSpPr>
        <p:spPr>
          <a:xfrm>
            <a:off x="1793690" y="3210749"/>
            <a:ext cx="2103054" cy="1008000"/>
          </a:xfrm>
          <a:prstGeom prst="roundRect">
            <a:avLst/>
          </a:prstGeom>
          <a:solidFill>
            <a:schemeClr val="accent6">
              <a:lumMod val="10000"/>
              <a:lumOff val="9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2000" dirty="0">
                <a:solidFill>
                  <a:schemeClr val="tx1"/>
                </a:solidFill>
                <a:latin typeface="Cambria" panose="02040503050406030204" pitchFamily="18" charset="0"/>
                <a:ea typeface="Cambria" panose="02040503050406030204" pitchFamily="18" charset="0"/>
              </a:rPr>
              <a:t>Usage of the Vehicle</a:t>
            </a:r>
          </a:p>
        </p:txBody>
      </p:sp>
      <p:sp>
        <p:nvSpPr>
          <p:cNvPr id="25" name="Rectangle: Rounded Corners 24">
            <a:extLst>
              <a:ext uri="{FF2B5EF4-FFF2-40B4-BE49-F238E27FC236}">
                <a16:creationId xmlns:a16="http://schemas.microsoft.com/office/drawing/2014/main" id="{4D101D61-6549-E257-6757-A05FFADB7F33}"/>
              </a:ext>
            </a:extLst>
          </p:cNvPr>
          <p:cNvSpPr/>
          <p:nvPr/>
        </p:nvSpPr>
        <p:spPr>
          <a:xfrm>
            <a:off x="1793690" y="4399724"/>
            <a:ext cx="2103054" cy="1008000"/>
          </a:xfrm>
          <a:prstGeom prst="roundRect">
            <a:avLst/>
          </a:prstGeom>
          <a:solidFill>
            <a:schemeClr val="accent6">
              <a:lumMod val="10000"/>
              <a:lumOff val="9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2000" dirty="0">
                <a:solidFill>
                  <a:schemeClr val="tx1"/>
                </a:solidFill>
                <a:latin typeface="Cambria" panose="02040503050406030204" pitchFamily="18" charset="0"/>
                <a:ea typeface="Cambria" panose="02040503050406030204" pitchFamily="18" charset="0"/>
              </a:rPr>
              <a:t>Driver of the Vehicle</a:t>
            </a:r>
          </a:p>
        </p:txBody>
      </p:sp>
      <p:sp>
        <p:nvSpPr>
          <p:cNvPr id="31" name="Rectangle: Rounded Corners 30">
            <a:extLst>
              <a:ext uri="{FF2B5EF4-FFF2-40B4-BE49-F238E27FC236}">
                <a16:creationId xmlns:a16="http://schemas.microsoft.com/office/drawing/2014/main" id="{5EBF5140-8C86-0D99-9B38-619495389B05}"/>
              </a:ext>
            </a:extLst>
          </p:cNvPr>
          <p:cNvSpPr/>
          <p:nvPr/>
        </p:nvSpPr>
        <p:spPr>
          <a:xfrm>
            <a:off x="8295256" y="2020688"/>
            <a:ext cx="2103054" cy="1008000"/>
          </a:xfrm>
          <a:prstGeom prst="roundRect">
            <a:avLst/>
          </a:prstGeom>
          <a:solidFill>
            <a:schemeClr val="accent6">
              <a:lumMod val="10000"/>
              <a:lumOff val="9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2000" dirty="0">
                <a:solidFill>
                  <a:schemeClr val="tx1"/>
                </a:solidFill>
                <a:latin typeface="Cambria" panose="02040503050406030204" pitchFamily="18" charset="0"/>
                <a:ea typeface="Cambria" panose="02040503050406030204" pitchFamily="18" charset="0"/>
              </a:rPr>
              <a:t>Claim Experience</a:t>
            </a:r>
          </a:p>
        </p:txBody>
      </p:sp>
      <p:sp>
        <p:nvSpPr>
          <p:cNvPr id="32" name="Rectangle: Rounded Corners 31">
            <a:extLst>
              <a:ext uri="{FF2B5EF4-FFF2-40B4-BE49-F238E27FC236}">
                <a16:creationId xmlns:a16="http://schemas.microsoft.com/office/drawing/2014/main" id="{0367F16B-4153-B429-C613-96875E0B2EB1}"/>
              </a:ext>
            </a:extLst>
          </p:cNvPr>
          <p:cNvSpPr/>
          <p:nvPr/>
        </p:nvSpPr>
        <p:spPr>
          <a:xfrm>
            <a:off x="8295256" y="3209663"/>
            <a:ext cx="2103054" cy="1008000"/>
          </a:xfrm>
          <a:prstGeom prst="roundRect">
            <a:avLst/>
          </a:prstGeom>
          <a:solidFill>
            <a:schemeClr val="accent6">
              <a:lumMod val="10000"/>
              <a:lumOff val="9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2000" dirty="0">
                <a:solidFill>
                  <a:schemeClr val="tx1"/>
                </a:solidFill>
                <a:latin typeface="Cambria" panose="02040503050406030204" pitchFamily="18" charset="0"/>
                <a:ea typeface="Cambria" panose="02040503050406030204" pitchFamily="18" charset="0"/>
              </a:rPr>
              <a:t>Vehicle safety features</a:t>
            </a:r>
          </a:p>
        </p:txBody>
      </p:sp>
      <p:sp>
        <p:nvSpPr>
          <p:cNvPr id="33" name="Rectangle: Rounded Corners 32">
            <a:extLst>
              <a:ext uri="{FF2B5EF4-FFF2-40B4-BE49-F238E27FC236}">
                <a16:creationId xmlns:a16="http://schemas.microsoft.com/office/drawing/2014/main" id="{F1283104-B786-DE7A-F2D9-5D34AFE20E51}"/>
              </a:ext>
            </a:extLst>
          </p:cNvPr>
          <p:cNvSpPr/>
          <p:nvPr/>
        </p:nvSpPr>
        <p:spPr>
          <a:xfrm>
            <a:off x="8295256" y="4398638"/>
            <a:ext cx="2103054" cy="1008000"/>
          </a:xfrm>
          <a:prstGeom prst="roundRect">
            <a:avLst/>
          </a:prstGeom>
          <a:solidFill>
            <a:schemeClr val="accent6">
              <a:lumMod val="10000"/>
              <a:lumOff val="9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Cambria" panose="02040503050406030204" pitchFamily="18" charset="0"/>
                <a:ea typeface="Cambria" panose="02040503050406030204" pitchFamily="18" charset="0"/>
              </a:rPr>
              <a:t>General guidelines issued by HO</a:t>
            </a:r>
            <a:endParaRPr lang="en-IN" sz="2000" dirty="0">
              <a:solidFill>
                <a:schemeClr val="tx1"/>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2919351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0A5807-9E74-B96B-0477-9F3D191F58B8}"/>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E0FD8704-AE45-396F-4184-BF88C661C2A9}"/>
              </a:ext>
            </a:extLst>
          </p:cNvPr>
          <p:cNvSpPr>
            <a:spLocks noGrp="1"/>
          </p:cNvSpPr>
          <p:nvPr>
            <p:ph type="title"/>
          </p:nvPr>
        </p:nvSpPr>
        <p:spPr>
          <a:xfrm>
            <a:off x="484632" y="274955"/>
            <a:ext cx="11119538" cy="1115434"/>
          </a:xfrm>
        </p:spPr>
        <p:txBody>
          <a:bodyPr/>
          <a:lstStyle/>
          <a:p>
            <a:pPr algn="just"/>
            <a:r>
              <a:rPr lang="en-US" sz="3600" dirty="0">
                <a:solidFill>
                  <a:srgbClr val="034EA2"/>
                </a:solidFill>
                <a:latin typeface="Cambria" panose="02040503050406030204" pitchFamily="18" charset="0"/>
                <a:ea typeface="Cambria" panose="02040503050406030204" pitchFamily="18" charset="0"/>
              </a:rPr>
              <a:t>BENEFITS OF PROPER U/W</a:t>
            </a:r>
          </a:p>
        </p:txBody>
      </p:sp>
      <p:sp>
        <p:nvSpPr>
          <p:cNvPr id="4" name="Footer Placeholder 3">
            <a:extLst>
              <a:ext uri="{FF2B5EF4-FFF2-40B4-BE49-F238E27FC236}">
                <a16:creationId xmlns:a16="http://schemas.microsoft.com/office/drawing/2014/main" id="{E0E337A9-F9F0-91DE-689F-44D5D5F6E6DC}"/>
              </a:ext>
            </a:extLst>
          </p:cNvPr>
          <p:cNvSpPr>
            <a:spLocks noGrp="1"/>
          </p:cNvSpPr>
          <p:nvPr>
            <p:ph type="ftr" sz="quarter" idx="28"/>
          </p:nvPr>
        </p:nvSpPr>
        <p:spPr>
          <a:xfrm>
            <a:off x="484632" y="6341745"/>
            <a:ext cx="2430018" cy="365125"/>
          </a:xfrm>
        </p:spPr>
        <p:txBody>
          <a:bodyPr/>
          <a:lstStyle/>
          <a:p>
            <a:r>
              <a:rPr lang="en-US" b="1" dirty="0">
                <a:latin typeface="Cambria" panose="02040503050406030204" pitchFamily="18" charset="0"/>
                <a:ea typeface="Cambria" panose="02040503050406030204" pitchFamily="18" charset="0"/>
              </a:rPr>
              <a:t>Motor Insurance Underwriting</a:t>
            </a:r>
          </a:p>
        </p:txBody>
      </p:sp>
      <p:sp>
        <p:nvSpPr>
          <p:cNvPr id="5" name="Slide Number Placeholder 4">
            <a:extLst>
              <a:ext uri="{FF2B5EF4-FFF2-40B4-BE49-F238E27FC236}">
                <a16:creationId xmlns:a16="http://schemas.microsoft.com/office/drawing/2014/main" id="{D49FD5EC-C66F-6DE7-4E91-0A866C3229EA}"/>
              </a:ext>
            </a:extLst>
          </p:cNvPr>
          <p:cNvSpPr>
            <a:spLocks noGrp="1"/>
          </p:cNvSpPr>
          <p:nvPr>
            <p:ph type="sldNum" sz="quarter" idx="29"/>
          </p:nvPr>
        </p:nvSpPr>
        <p:spPr>
          <a:xfrm>
            <a:off x="11194169" y="6341745"/>
            <a:ext cx="458592" cy="365125"/>
          </a:xfrm>
        </p:spPr>
        <p:txBody>
          <a:bodyPr/>
          <a:lstStyle/>
          <a:p>
            <a:fld id="{47FEACEE-25B4-4A2D-B147-27296E36371D}" type="slidenum">
              <a:rPr lang="en-US" altLang="zh-CN" b="1" smtClean="0">
                <a:latin typeface="Cambria" panose="02040503050406030204" pitchFamily="18" charset="0"/>
                <a:ea typeface="Cambria" panose="02040503050406030204" pitchFamily="18" charset="0"/>
              </a:rPr>
              <a:pPr/>
              <a:t>15</a:t>
            </a:fld>
            <a:endParaRPr lang="en-US" altLang="zh-CN" b="1" dirty="0">
              <a:latin typeface="Cambria" panose="02040503050406030204" pitchFamily="18" charset="0"/>
              <a:ea typeface="Cambria" panose="02040503050406030204" pitchFamily="18" charset="0"/>
            </a:endParaRPr>
          </a:p>
        </p:txBody>
      </p:sp>
      <p:sp>
        <p:nvSpPr>
          <p:cNvPr id="2" name="Text Placeholder 28">
            <a:extLst>
              <a:ext uri="{FF2B5EF4-FFF2-40B4-BE49-F238E27FC236}">
                <a16:creationId xmlns:a16="http://schemas.microsoft.com/office/drawing/2014/main" id="{EB229436-A9E6-5E77-72C6-1F9318D30AD5}"/>
              </a:ext>
            </a:extLst>
          </p:cNvPr>
          <p:cNvSpPr txBox="1">
            <a:spLocks/>
          </p:cNvSpPr>
          <p:nvPr/>
        </p:nvSpPr>
        <p:spPr>
          <a:xfrm>
            <a:off x="484632" y="1647827"/>
            <a:ext cx="11119538" cy="4229098"/>
          </a:xfrm>
          <a:prstGeom prst="rect">
            <a:avLst/>
          </a:prstGeom>
        </p:spPr>
        <p:txBody>
          <a:bodyPr vert="horz" lIns="91440" tIns="45720" rIns="91440" bIns="45720" rtlCol="0" anchor="t">
            <a:noAutofit/>
          </a:bodyPr>
          <a:lstStyle>
            <a:defPPr>
              <a:defRPr lang="zh-CN"/>
            </a:defPPr>
            <a:lvl1pPr marL="0" algn="l" defTabSz="914400" rtl="0" eaLnBrk="1" latinLnBrk="0" hangingPunct="1">
              <a:defRPr sz="12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lgn="just">
              <a:spcAft>
                <a:spcPts val="1600"/>
              </a:spcAft>
              <a:buClr>
                <a:srgbClr val="034EA2"/>
              </a:buClr>
              <a:buFont typeface="Wingdings" panose="05000000000000000000" pitchFamily="2" charset="2"/>
              <a:buChar char="§"/>
            </a:pPr>
            <a:r>
              <a:rPr lang="en-US" altLang="zh-CN" sz="3200" dirty="0">
                <a:latin typeface="Cambria" panose="02040503050406030204" pitchFamily="18" charset="0"/>
                <a:ea typeface="Cambria" panose="02040503050406030204" pitchFamily="18" charset="0"/>
              </a:rPr>
              <a:t>It helps in weeding out high risk customers</a:t>
            </a:r>
          </a:p>
          <a:p>
            <a:pPr marL="457200" indent="-457200" algn="just">
              <a:spcAft>
                <a:spcPts val="1600"/>
              </a:spcAft>
              <a:buClr>
                <a:srgbClr val="034EA2"/>
              </a:buClr>
              <a:buFont typeface="Wingdings" panose="05000000000000000000" pitchFamily="2" charset="2"/>
              <a:buChar char="§"/>
            </a:pPr>
            <a:r>
              <a:rPr lang="en-US" altLang="zh-CN" sz="3200" dirty="0">
                <a:latin typeface="Cambria" panose="02040503050406030204" pitchFamily="18" charset="0"/>
                <a:ea typeface="Cambria" panose="02040503050406030204" pitchFamily="18" charset="0"/>
              </a:rPr>
              <a:t>Ensures that customers pay the right amount of premium to cover the level of risks. </a:t>
            </a:r>
          </a:p>
          <a:p>
            <a:pPr marL="457200" indent="-457200" algn="just">
              <a:spcAft>
                <a:spcPts val="1600"/>
              </a:spcAft>
              <a:buClr>
                <a:srgbClr val="034EA2"/>
              </a:buClr>
              <a:buFont typeface="Wingdings" panose="05000000000000000000" pitchFamily="2" charset="2"/>
              <a:buChar char="§"/>
            </a:pPr>
            <a:r>
              <a:rPr lang="en-US" altLang="zh-CN" sz="3200" dirty="0">
                <a:latin typeface="Cambria" panose="02040503050406030204" pitchFamily="18" charset="0"/>
                <a:ea typeface="Cambria" panose="02040503050406030204" pitchFamily="18" charset="0"/>
              </a:rPr>
              <a:t>Be financially stable and better able to pay claims.</a:t>
            </a:r>
          </a:p>
        </p:txBody>
      </p:sp>
      <p:cxnSp>
        <p:nvCxnSpPr>
          <p:cNvPr id="9" name="Straight Connector 8">
            <a:extLst>
              <a:ext uri="{FF2B5EF4-FFF2-40B4-BE49-F238E27FC236}">
                <a16:creationId xmlns:a16="http://schemas.microsoft.com/office/drawing/2014/main" id="{281B24F8-7A0E-D9FC-D06E-E3F7BD0CBD0C}"/>
              </a:ext>
            </a:extLst>
          </p:cNvPr>
          <p:cNvCxnSpPr>
            <a:cxnSpLocks/>
          </p:cNvCxnSpPr>
          <p:nvPr/>
        </p:nvCxnSpPr>
        <p:spPr>
          <a:xfrm>
            <a:off x="484632" y="1314450"/>
            <a:ext cx="11119538" cy="0"/>
          </a:xfrm>
          <a:prstGeom prst="line">
            <a:avLst/>
          </a:prstGeom>
          <a:ln w="38100">
            <a:solidFill>
              <a:schemeClr val="accent3">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5" name="Picture 2" descr="United India Insurance Company - Wikipedia">
            <a:extLst>
              <a:ext uri="{FF2B5EF4-FFF2-40B4-BE49-F238E27FC236}">
                <a16:creationId xmlns:a16="http://schemas.microsoft.com/office/drawing/2014/main" id="{09D628BF-C517-4F4E-8DF7-79186A0C0A7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4532" y="6300380"/>
            <a:ext cx="582936" cy="447854"/>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Straight Connector 15">
            <a:extLst>
              <a:ext uri="{FF2B5EF4-FFF2-40B4-BE49-F238E27FC236}">
                <a16:creationId xmlns:a16="http://schemas.microsoft.com/office/drawing/2014/main" id="{2C6534FF-82DB-1ADB-FCEE-0070057F7E4B}"/>
              </a:ext>
            </a:extLst>
          </p:cNvPr>
          <p:cNvCxnSpPr>
            <a:cxnSpLocks/>
          </p:cNvCxnSpPr>
          <p:nvPr/>
        </p:nvCxnSpPr>
        <p:spPr>
          <a:xfrm>
            <a:off x="484632" y="6238875"/>
            <a:ext cx="11119538" cy="0"/>
          </a:xfrm>
          <a:prstGeom prst="line">
            <a:avLst/>
          </a:prstGeom>
          <a:ln w="19050">
            <a:solidFill>
              <a:schemeClr val="accent3">
                <a:lumMod val="50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58268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183D7B-7B69-4678-F322-39648569147D}"/>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18ED778E-2462-0B43-DF37-B63A67D5A915}"/>
              </a:ext>
            </a:extLst>
          </p:cNvPr>
          <p:cNvSpPr>
            <a:spLocks noGrp="1"/>
          </p:cNvSpPr>
          <p:nvPr>
            <p:ph type="title"/>
          </p:nvPr>
        </p:nvSpPr>
        <p:spPr>
          <a:xfrm>
            <a:off x="6710510" y="2016579"/>
            <a:ext cx="4441188" cy="2775857"/>
          </a:xfrm>
        </p:spPr>
        <p:txBody>
          <a:bodyPr anchor="ctr">
            <a:normAutofit/>
          </a:bodyPr>
          <a:lstStyle/>
          <a:p>
            <a:r>
              <a:rPr lang="en-US" altLang="zh-CN" spc="300" dirty="0">
                <a:solidFill>
                  <a:srgbClr val="034EA2"/>
                </a:solidFill>
                <a:latin typeface="Cambria" panose="02040503050406030204" pitchFamily="18" charset="0"/>
                <a:ea typeface="Cambria" panose="02040503050406030204" pitchFamily="18" charset="0"/>
              </a:rPr>
              <a:t>INDIA MOTOR TARIFF 2002</a:t>
            </a:r>
          </a:p>
        </p:txBody>
      </p:sp>
      <p:sp>
        <p:nvSpPr>
          <p:cNvPr id="9" name="Text Placeholder 8">
            <a:extLst>
              <a:ext uri="{FF2B5EF4-FFF2-40B4-BE49-F238E27FC236}">
                <a16:creationId xmlns:a16="http://schemas.microsoft.com/office/drawing/2014/main" id="{97FCF7D2-1988-5FBC-FFFB-B6809BA151B9}"/>
              </a:ext>
            </a:extLst>
          </p:cNvPr>
          <p:cNvSpPr>
            <a:spLocks noGrp="1"/>
          </p:cNvSpPr>
          <p:nvPr>
            <p:ph type="body" sz="quarter" idx="28"/>
          </p:nvPr>
        </p:nvSpPr>
        <p:spPr>
          <a:xfrm>
            <a:off x="1967891" y="2539146"/>
            <a:ext cx="2273300" cy="1816099"/>
          </a:xfrm>
        </p:spPr>
        <p:txBody>
          <a:bodyPr anchor="ctr">
            <a:noAutofit/>
          </a:bodyPr>
          <a:lstStyle/>
          <a:p>
            <a:pPr>
              <a:lnSpc>
                <a:spcPct val="103000"/>
              </a:lnSpc>
            </a:pPr>
            <a:r>
              <a:rPr lang="en-US" sz="2000" b="1" dirty="0">
                <a:latin typeface="Cambria" panose="02040503050406030204" pitchFamily="18" charset="0"/>
                <a:ea typeface="Cambria" panose="02040503050406030204" pitchFamily="18" charset="0"/>
              </a:rPr>
              <a:t>TRANSACTION OF MOTOR INSURANCE IN INDIA</a:t>
            </a:r>
            <a:endParaRPr lang="en-US" sz="2000" dirty="0">
              <a:latin typeface="Cambria" panose="02040503050406030204" pitchFamily="18" charset="0"/>
              <a:ea typeface="Cambria" panose="02040503050406030204" pitchFamily="18" charset="0"/>
            </a:endParaRPr>
          </a:p>
        </p:txBody>
      </p:sp>
      <p:pic>
        <p:nvPicPr>
          <p:cNvPr id="5" name="Picture Placeholder 4" descr="Yellow cabs lined up on the road">
            <a:extLst>
              <a:ext uri="{FF2B5EF4-FFF2-40B4-BE49-F238E27FC236}">
                <a16:creationId xmlns:a16="http://schemas.microsoft.com/office/drawing/2014/main" id="{717CF361-C17D-268E-9E83-4B9B04BB485F}"/>
              </a:ext>
            </a:extLst>
          </p:cNvPr>
          <p:cNvPicPr>
            <a:picLocks noGrp="1" noChangeAspect="1"/>
          </p:cNvPicPr>
          <p:nvPr>
            <p:ph type="pic" sz="quarter" idx="47"/>
          </p:nvPr>
        </p:nvPicPr>
        <p:blipFill>
          <a:blip r:embed="rId2"/>
          <a:srcRect l="17086" r="24458" b="1"/>
          <a:stretch>
            <a:fillRect/>
          </a:stretch>
        </p:blipFill>
        <p:spPr>
          <a:xfrm>
            <a:off x="581710" y="555648"/>
            <a:ext cx="5045662" cy="5783096"/>
          </a:xfrm>
          <a:noFill/>
        </p:spPr>
      </p:pic>
    </p:spTree>
    <p:extLst>
      <p:ext uri="{BB962C8B-B14F-4D97-AF65-F5344CB8AC3E}">
        <p14:creationId xmlns:p14="http://schemas.microsoft.com/office/powerpoint/2010/main" val="21235172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24B4D4-2D0C-46DC-B27E-A88D493609E0}"/>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BBC1D7B7-EB98-389E-B05F-5EA55AD0AE02}"/>
              </a:ext>
            </a:extLst>
          </p:cNvPr>
          <p:cNvSpPr>
            <a:spLocks noGrp="1"/>
          </p:cNvSpPr>
          <p:nvPr>
            <p:ph type="title"/>
          </p:nvPr>
        </p:nvSpPr>
        <p:spPr>
          <a:xfrm>
            <a:off x="484632" y="274955"/>
            <a:ext cx="11119538" cy="1115434"/>
          </a:xfrm>
        </p:spPr>
        <p:txBody>
          <a:bodyPr/>
          <a:lstStyle/>
          <a:p>
            <a:pPr algn="just"/>
            <a:r>
              <a:rPr lang="en-US" sz="3600" dirty="0">
                <a:solidFill>
                  <a:srgbClr val="034EA2"/>
                </a:solidFill>
                <a:latin typeface="Cambria" panose="02040503050406030204" pitchFamily="18" charset="0"/>
                <a:ea typeface="Cambria" panose="02040503050406030204" pitchFamily="18" charset="0"/>
              </a:rPr>
              <a:t>INDIA MOTOR TARIFF 2002</a:t>
            </a:r>
          </a:p>
        </p:txBody>
      </p:sp>
      <p:sp>
        <p:nvSpPr>
          <p:cNvPr id="4" name="Footer Placeholder 3">
            <a:extLst>
              <a:ext uri="{FF2B5EF4-FFF2-40B4-BE49-F238E27FC236}">
                <a16:creationId xmlns:a16="http://schemas.microsoft.com/office/drawing/2014/main" id="{226B52F4-CB0B-3101-E683-12EFE4B0CAF7}"/>
              </a:ext>
            </a:extLst>
          </p:cNvPr>
          <p:cNvSpPr>
            <a:spLocks noGrp="1"/>
          </p:cNvSpPr>
          <p:nvPr>
            <p:ph type="ftr" sz="quarter" idx="28"/>
          </p:nvPr>
        </p:nvSpPr>
        <p:spPr>
          <a:xfrm>
            <a:off x="484632" y="6341745"/>
            <a:ext cx="2430018" cy="365125"/>
          </a:xfrm>
        </p:spPr>
        <p:txBody>
          <a:bodyPr/>
          <a:lstStyle/>
          <a:p>
            <a:r>
              <a:rPr lang="en-US" b="1" dirty="0">
                <a:latin typeface="Cambria" panose="02040503050406030204" pitchFamily="18" charset="0"/>
                <a:ea typeface="Cambria" panose="02040503050406030204" pitchFamily="18" charset="0"/>
              </a:rPr>
              <a:t>Motor Insurance Underwriting</a:t>
            </a:r>
          </a:p>
        </p:txBody>
      </p:sp>
      <p:sp>
        <p:nvSpPr>
          <p:cNvPr id="5" name="Slide Number Placeholder 4">
            <a:extLst>
              <a:ext uri="{FF2B5EF4-FFF2-40B4-BE49-F238E27FC236}">
                <a16:creationId xmlns:a16="http://schemas.microsoft.com/office/drawing/2014/main" id="{F8AF83E4-289F-2719-1712-9EF2F36F1C61}"/>
              </a:ext>
            </a:extLst>
          </p:cNvPr>
          <p:cNvSpPr>
            <a:spLocks noGrp="1"/>
          </p:cNvSpPr>
          <p:nvPr>
            <p:ph type="sldNum" sz="quarter" idx="29"/>
          </p:nvPr>
        </p:nvSpPr>
        <p:spPr>
          <a:xfrm>
            <a:off x="11194169" y="6341745"/>
            <a:ext cx="458592" cy="365125"/>
          </a:xfrm>
        </p:spPr>
        <p:txBody>
          <a:bodyPr/>
          <a:lstStyle/>
          <a:p>
            <a:fld id="{47FEACEE-25B4-4A2D-B147-27296E36371D}" type="slidenum">
              <a:rPr lang="en-US" altLang="zh-CN" b="1" smtClean="0">
                <a:latin typeface="Cambria" panose="02040503050406030204" pitchFamily="18" charset="0"/>
                <a:ea typeface="Cambria" panose="02040503050406030204" pitchFamily="18" charset="0"/>
              </a:rPr>
              <a:pPr/>
              <a:t>17</a:t>
            </a:fld>
            <a:endParaRPr lang="en-US" altLang="zh-CN" b="1" dirty="0">
              <a:latin typeface="Cambria" panose="02040503050406030204" pitchFamily="18" charset="0"/>
              <a:ea typeface="Cambria" panose="02040503050406030204" pitchFamily="18" charset="0"/>
            </a:endParaRPr>
          </a:p>
        </p:txBody>
      </p:sp>
      <p:sp>
        <p:nvSpPr>
          <p:cNvPr id="2" name="Text Placeholder 28">
            <a:extLst>
              <a:ext uri="{FF2B5EF4-FFF2-40B4-BE49-F238E27FC236}">
                <a16:creationId xmlns:a16="http://schemas.microsoft.com/office/drawing/2014/main" id="{1FEC8FC1-6B06-5213-E26C-1C928DC1F6F7}"/>
              </a:ext>
            </a:extLst>
          </p:cNvPr>
          <p:cNvSpPr txBox="1">
            <a:spLocks/>
          </p:cNvSpPr>
          <p:nvPr/>
        </p:nvSpPr>
        <p:spPr>
          <a:xfrm>
            <a:off x="484632" y="1647827"/>
            <a:ext cx="11119538" cy="4229098"/>
          </a:xfrm>
          <a:prstGeom prst="rect">
            <a:avLst/>
          </a:prstGeom>
        </p:spPr>
        <p:txBody>
          <a:bodyPr vert="horz" lIns="91440" tIns="45720" rIns="91440" bIns="45720" rtlCol="0" anchor="t">
            <a:noAutofit/>
          </a:bodyPr>
          <a:lstStyle>
            <a:defPPr>
              <a:defRPr lang="zh-CN"/>
            </a:defPPr>
            <a:lvl1pPr marL="0" algn="l" defTabSz="914400" rtl="0" eaLnBrk="1" latinLnBrk="0" hangingPunct="1">
              <a:defRPr sz="12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lgn="just">
              <a:spcAft>
                <a:spcPts val="1200"/>
              </a:spcAft>
              <a:buClr>
                <a:srgbClr val="034EA2"/>
              </a:buClr>
              <a:buFont typeface="Wingdings" panose="05000000000000000000" pitchFamily="2" charset="2"/>
              <a:buChar char="§"/>
            </a:pPr>
            <a:r>
              <a:rPr lang="en-US" altLang="zh-CN" sz="2800" dirty="0">
                <a:latin typeface="Cambria" panose="02040503050406030204" pitchFamily="18" charset="0"/>
                <a:ea typeface="Cambria" panose="02040503050406030204" pitchFamily="18" charset="0"/>
              </a:rPr>
              <a:t>Motor insurance business is governed by India Motor Tariff effective from 1.8.1989 till December 2006. </a:t>
            </a:r>
          </a:p>
          <a:p>
            <a:pPr marL="457200" indent="-457200" algn="just">
              <a:spcAft>
                <a:spcPts val="1200"/>
              </a:spcAft>
              <a:buClr>
                <a:srgbClr val="034EA2"/>
              </a:buClr>
              <a:buFont typeface="Wingdings" panose="05000000000000000000" pitchFamily="2" charset="2"/>
              <a:buChar char="§"/>
            </a:pPr>
            <a:r>
              <a:rPr lang="en-US" altLang="zh-CN" sz="2800" dirty="0">
                <a:latin typeface="Cambria" panose="02040503050406030204" pitchFamily="18" charset="0"/>
                <a:ea typeface="Cambria" panose="02040503050406030204" pitchFamily="18" charset="0"/>
              </a:rPr>
              <a:t>All terms and conditions of India Motor Tariff still continue even after de tariffing w.e.f. 1.1.2007 except for rates, discount and add on covers under file and use/Use and file guidelines. </a:t>
            </a:r>
          </a:p>
          <a:p>
            <a:pPr marL="457200" indent="-457200" algn="just">
              <a:spcAft>
                <a:spcPts val="1200"/>
              </a:spcAft>
              <a:buClr>
                <a:srgbClr val="034EA2"/>
              </a:buClr>
              <a:buFont typeface="Wingdings" panose="05000000000000000000" pitchFamily="2" charset="2"/>
              <a:buChar char="§"/>
            </a:pPr>
            <a:r>
              <a:rPr lang="en-US" altLang="zh-CN" sz="2800" dirty="0">
                <a:latin typeface="Cambria" panose="02040503050406030204" pitchFamily="18" charset="0"/>
                <a:ea typeface="Cambria" panose="02040503050406030204" pitchFamily="18" charset="0"/>
              </a:rPr>
              <a:t>IRDA permitted Insurers to file add on covers to the main product from 1.4.2009</a:t>
            </a:r>
          </a:p>
        </p:txBody>
      </p:sp>
      <p:cxnSp>
        <p:nvCxnSpPr>
          <p:cNvPr id="9" name="Straight Connector 8">
            <a:extLst>
              <a:ext uri="{FF2B5EF4-FFF2-40B4-BE49-F238E27FC236}">
                <a16:creationId xmlns:a16="http://schemas.microsoft.com/office/drawing/2014/main" id="{4985CC4C-ECAA-1F4D-834F-0A721660B90D}"/>
              </a:ext>
            </a:extLst>
          </p:cNvPr>
          <p:cNvCxnSpPr>
            <a:cxnSpLocks/>
          </p:cNvCxnSpPr>
          <p:nvPr/>
        </p:nvCxnSpPr>
        <p:spPr>
          <a:xfrm>
            <a:off x="484632" y="1314450"/>
            <a:ext cx="11119538" cy="0"/>
          </a:xfrm>
          <a:prstGeom prst="line">
            <a:avLst/>
          </a:prstGeom>
          <a:ln w="38100">
            <a:solidFill>
              <a:schemeClr val="accent3">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5" name="Picture 2" descr="United India Insurance Company - Wikipedia">
            <a:extLst>
              <a:ext uri="{FF2B5EF4-FFF2-40B4-BE49-F238E27FC236}">
                <a16:creationId xmlns:a16="http://schemas.microsoft.com/office/drawing/2014/main" id="{465E0D1E-2DAD-032D-7F6D-E0B1FEBB5E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4532" y="6300380"/>
            <a:ext cx="582936" cy="447854"/>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Straight Connector 15">
            <a:extLst>
              <a:ext uri="{FF2B5EF4-FFF2-40B4-BE49-F238E27FC236}">
                <a16:creationId xmlns:a16="http://schemas.microsoft.com/office/drawing/2014/main" id="{7FB6D116-52D6-E547-0E37-C840A8A2D0EF}"/>
              </a:ext>
            </a:extLst>
          </p:cNvPr>
          <p:cNvCxnSpPr>
            <a:cxnSpLocks/>
          </p:cNvCxnSpPr>
          <p:nvPr/>
        </p:nvCxnSpPr>
        <p:spPr>
          <a:xfrm>
            <a:off x="484632" y="6238875"/>
            <a:ext cx="11119538" cy="0"/>
          </a:xfrm>
          <a:prstGeom prst="line">
            <a:avLst/>
          </a:prstGeom>
          <a:ln w="19050">
            <a:solidFill>
              <a:schemeClr val="accent3">
                <a:lumMod val="50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92300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4B3B75-72C1-D2F2-B570-9B5216EF992D}"/>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7A19A3D0-1A25-F478-77E9-9B8E6E40BDB5}"/>
              </a:ext>
            </a:extLst>
          </p:cNvPr>
          <p:cNvSpPr>
            <a:spLocks noGrp="1"/>
          </p:cNvSpPr>
          <p:nvPr>
            <p:ph type="title"/>
          </p:nvPr>
        </p:nvSpPr>
        <p:spPr>
          <a:xfrm>
            <a:off x="484632" y="274955"/>
            <a:ext cx="11119538" cy="1115434"/>
          </a:xfrm>
        </p:spPr>
        <p:txBody>
          <a:bodyPr/>
          <a:lstStyle/>
          <a:p>
            <a:pPr algn="just"/>
            <a:r>
              <a:rPr lang="en-US" sz="3600" dirty="0">
                <a:solidFill>
                  <a:srgbClr val="034EA2"/>
                </a:solidFill>
                <a:latin typeface="Cambria" panose="02040503050406030204" pitchFamily="18" charset="0"/>
                <a:ea typeface="Cambria" panose="02040503050406030204" pitchFamily="18" charset="0"/>
              </a:rPr>
              <a:t>INDIA MOTOR TARIFF 2002</a:t>
            </a:r>
          </a:p>
        </p:txBody>
      </p:sp>
      <p:sp>
        <p:nvSpPr>
          <p:cNvPr id="5" name="Slide Number Placeholder 4">
            <a:extLst>
              <a:ext uri="{FF2B5EF4-FFF2-40B4-BE49-F238E27FC236}">
                <a16:creationId xmlns:a16="http://schemas.microsoft.com/office/drawing/2014/main" id="{B412C187-9BFC-D6EF-E0E9-1D1F5F49BC3F}"/>
              </a:ext>
            </a:extLst>
          </p:cNvPr>
          <p:cNvSpPr>
            <a:spLocks noGrp="1"/>
          </p:cNvSpPr>
          <p:nvPr>
            <p:ph type="sldNum" sz="quarter" idx="29"/>
          </p:nvPr>
        </p:nvSpPr>
        <p:spPr>
          <a:xfrm>
            <a:off x="11194169" y="6341745"/>
            <a:ext cx="458592" cy="365125"/>
          </a:xfrm>
        </p:spPr>
        <p:txBody>
          <a:bodyPr/>
          <a:lstStyle/>
          <a:p>
            <a:fld id="{47FEACEE-25B4-4A2D-B147-27296E36371D}" type="slidenum">
              <a:rPr lang="en-US" altLang="zh-CN" b="1" smtClean="0">
                <a:latin typeface="Cambria" panose="02040503050406030204" pitchFamily="18" charset="0"/>
                <a:ea typeface="Cambria" panose="02040503050406030204" pitchFamily="18" charset="0"/>
              </a:rPr>
              <a:pPr/>
              <a:t>18</a:t>
            </a:fld>
            <a:endParaRPr lang="en-US" altLang="zh-CN" b="1" dirty="0">
              <a:latin typeface="Cambria" panose="02040503050406030204" pitchFamily="18" charset="0"/>
              <a:ea typeface="Cambria" panose="02040503050406030204" pitchFamily="18" charset="0"/>
            </a:endParaRPr>
          </a:p>
        </p:txBody>
      </p:sp>
      <p:sp>
        <p:nvSpPr>
          <p:cNvPr id="2" name="Text Placeholder 28">
            <a:extLst>
              <a:ext uri="{FF2B5EF4-FFF2-40B4-BE49-F238E27FC236}">
                <a16:creationId xmlns:a16="http://schemas.microsoft.com/office/drawing/2014/main" id="{1C924480-5103-4699-32BF-AF17A4EDE144}"/>
              </a:ext>
            </a:extLst>
          </p:cNvPr>
          <p:cNvSpPr txBox="1">
            <a:spLocks/>
          </p:cNvSpPr>
          <p:nvPr/>
        </p:nvSpPr>
        <p:spPr>
          <a:xfrm>
            <a:off x="484632" y="1647827"/>
            <a:ext cx="11119538" cy="490045"/>
          </a:xfrm>
          <a:prstGeom prst="rect">
            <a:avLst/>
          </a:prstGeom>
        </p:spPr>
        <p:txBody>
          <a:bodyPr vert="horz" lIns="91440" tIns="45720" rIns="91440" bIns="45720" rtlCol="0" anchor="t">
            <a:noAutofit/>
          </a:bodyPr>
          <a:lstStyle>
            <a:defPPr>
              <a:defRPr lang="zh-CN"/>
            </a:defPPr>
            <a:lvl1pPr marL="0" algn="l" defTabSz="914400" rtl="0" eaLnBrk="1" latinLnBrk="0" hangingPunct="1">
              <a:defRPr sz="12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spcAft>
                <a:spcPts val="1200"/>
              </a:spcAft>
              <a:buClr>
                <a:srgbClr val="034EA2"/>
              </a:buClr>
            </a:pPr>
            <a:r>
              <a:rPr lang="en-US" altLang="zh-CN" sz="2400" b="1" dirty="0">
                <a:latin typeface="Cambria" panose="02040503050406030204" pitchFamily="18" charset="0"/>
                <a:ea typeface="Cambria" panose="02040503050406030204" pitchFamily="18" charset="0"/>
              </a:rPr>
              <a:t>It has 8 Sections, 49 General Regulations as under:</a:t>
            </a:r>
          </a:p>
          <a:p>
            <a:pPr algn="just">
              <a:spcAft>
                <a:spcPts val="1200"/>
              </a:spcAft>
              <a:buClr>
                <a:srgbClr val="034EA2"/>
              </a:buClr>
            </a:pPr>
            <a:endParaRPr lang="en-US" altLang="zh-CN" sz="2800" dirty="0">
              <a:latin typeface="Cambria" panose="02040503050406030204" pitchFamily="18" charset="0"/>
              <a:ea typeface="Cambria" panose="02040503050406030204" pitchFamily="18" charset="0"/>
            </a:endParaRPr>
          </a:p>
        </p:txBody>
      </p:sp>
      <p:cxnSp>
        <p:nvCxnSpPr>
          <p:cNvPr id="9" name="Straight Connector 8">
            <a:extLst>
              <a:ext uri="{FF2B5EF4-FFF2-40B4-BE49-F238E27FC236}">
                <a16:creationId xmlns:a16="http://schemas.microsoft.com/office/drawing/2014/main" id="{FC5B2FAB-613A-3022-A92D-9ED82D4BCF9E}"/>
              </a:ext>
            </a:extLst>
          </p:cNvPr>
          <p:cNvCxnSpPr>
            <a:cxnSpLocks/>
          </p:cNvCxnSpPr>
          <p:nvPr/>
        </p:nvCxnSpPr>
        <p:spPr>
          <a:xfrm>
            <a:off x="484632" y="1314450"/>
            <a:ext cx="11119538" cy="0"/>
          </a:xfrm>
          <a:prstGeom prst="line">
            <a:avLst/>
          </a:prstGeom>
          <a:ln w="38100">
            <a:solidFill>
              <a:schemeClr val="accent3">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5" name="Picture 2" descr="United India Insurance Company - Wikipedia">
            <a:extLst>
              <a:ext uri="{FF2B5EF4-FFF2-40B4-BE49-F238E27FC236}">
                <a16:creationId xmlns:a16="http://schemas.microsoft.com/office/drawing/2014/main" id="{8595093D-7BD4-C6A4-8180-581E8935D52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4532" y="6300380"/>
            <a:ext cx="582936" cy="447854"/>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Straight Connector 15">
            <a:extLst>
              <a:ext uri="{FF2B5EF4-FFF2-40B4-BE49-F238E27FC236}">
                <a16:creationId xmlns:a16="http://schemas.microsoft.com/office/drawing/2014/main" id="{8D2FE412-4D2D-252F-CE4B-5CC3BDB0758F}"/>
              </a:ext>
            </a:extLst>
          </p:cNvPr>
          <p:cNvCxnSpPr>
            <a:cxnSpLocks/>
          </p:cNvCxnSpPr>
          <p:nvPr/>
        </p:nvCxnSpPr>
        <p:spPr>
          <a:xfrm>
            <a:off x="484632" y="6238875"/>
            <a:ext cx="11119538" cy="0"/>
          </a:xfrm>
          <a:prstGeom prst="line">
            <a:avLst/>
          </a:prstGeom>
          <a:ln w="19050">
            <a:solidFill>
              <a:schemeClr val="accent3">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75" name="Group 74">
            <a:extLst>
              <a:ext uri="{FF2B5EF4-FFF2-40B4-BE49-F238E27FC236}">
                <a16:creationId xmlns:a16="http://schemas.microsoft.com/office/drawing/2014/main" id="{1623A48E-B4DB-F2C9-4ED6-56FFA1016BC0}"/>
              </a:ext>
            </a:extLst>
          </p:cNvPr>
          <p:cNvGrpSpPr/>
          <p:nvPr/>
        </p:nvGrpSpPr>
        <p:grpSpPr>
          <a:xfrm>
            <a:off x="8218364" y="4430438"/>
            <a:ext cx="1642000" cy="664050"/>
            <a:chOff x="7294439" y="2300699"/>
            <a:chExt cx="1642000" cy="664050"/>
          </a:xfrm>
        </p:grpSpPr>
        <p:sp>
          <p:nvSpPr>
            <p:cNvPr id="76" name="Rectangle: Diagonal Corners Rounded 75">
              <a:extLst>
                <a:ext uri="{FF2B5EF4-FFF2-40B4-BE49-F238E27FC236}">
                  <a16:creationId xmlns:a16="http://schemas.microsoft.com/office/drawing/2014/main" id="{D4818382-9ED1-30CA-DA37-3CC2E6CC9F66}"/>
                </a:ext>
              </a:extLst>
            </p:cNvPr>
            <p:cNvSpPr/>
            <p:nvPr/>
          </p:nvSpPr>
          <p:spPr>
            <a:xfrm>
              <a:off x="7294439" y="2300699"/>
              <a:ext cx="1642000" cy="664050"/>
            </a:xfrm>
            <a:prstGeom prst="round2Diag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77" name="Rectangle: Diagonal Corners Rounded 76">
              <a:extLst>
                <a:ext uri="{FF2B5EF4-FFF2-40B4-BE49-F238E27FC236}">
                  <a16:creationId xmlns:a16="http://schemas.microsoft.com/office/drawing/2014/main" id="{CFF9A49D-E005-B677-1239-D6D11637EFEF}"/>
                </a:ext>
              </a:extLst>
            </p:cNvPr>
            <p:cNvSpPr/>
            <p:nvPr/>
          </p:nvSpPr>
          <p:spPr>
            <a:xfrm>
              <a:off x="7421239" y="2402681"/>
              <a:ext cx="1395413" cy="445294"/>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noAutofit/>
            </a:bodyPr>
            <a:lstStyle/>
            <a:p>
              <a:pPr algn="ctr"/>
              <a:r>
                <a:rPr lang="en-US" sz="1400" b="1" spc="100" dirty="0">
                  <a:solidFill>
                    <a:schemeClr val="tx1"/>
                  </a:solidFill>
                  <a:latin typeface="Cambria" panose="02040503050406030204" pitchFamily="18" charset="0"/>
                  <a:ea typeface="Cambria" panose="02040503050406030204" pitchFamily="18" charset="0"/>
                </a:rPr>
                <a:t>SECTION 8</a:t>
              </a:r>
              <a:endParaRPr lang="en-IN" sz="1400" b="1" spc="100" dirty="0">
                <a:solidFill>
                  <a:schemeClr val="tx1"/>
                </a:solidFill>
                <a:latin typeface="Cambria" panose="02040503050406030204" pitchFamily="18" charset="0"/>
                <a:ea typeface="Cambria" panose="02040503050406030204" pitchFamily="18" charset="0"/>
              </a:endParaRPr>
            </a:p>
          </p:txBody>
        </p:sp>
      </p:grpSp>
      <p:grpSp>
        <p:nvGrpSpPr>
          <p:cNvPr id="78" name="Group 77">
            <a:extLst>
              <a:ext uri="{FF2B5EF4-FFF2-40B4-BE49-F238E27FC236}">
                <a16:creationId xmlns:a16="http://schemas.microsoft.com/office/drawing/2014/main" id="{8F24AB65-1003-120F-56DA-1B067EF41CE2}"/>
              </a:ext>
            </a:extLst>
          </p:cNvPr>
          <p:cNvGrpSpPr/>
          <p:nvPr/>
        </p:nvGrpSpPr>
        <p:grpSpPr>
          <a:xfrm>
            <a:off x="6198924" y="4430438"/>
            <a:ext cx="1642000" cy="664050"/>
            <a:chOff x="5274999" y="2300699"/>
            <a:chExt cx="1642000" cy="664050"/>
          </a:xfrm>
        </p:grpSpPr>
        <p:sp>
          <p:nvSpPr>
            <p:cNvPr id="79" name="Rectangle: Diagonal Corners Rounded 78">
              <a:extLst>
                <a:ext uri="{FF2B5EF4-FFF2-40B4-BE49-F238E27FC236}">
                  <a16:creationId xmlns:a16="http://schemas.microsoft.com/office/drawing/2014/main" id="{3C7E65EA-C710-A7BB-4FC8-8904DB1BD854}"/>
                </a:ext>
              </a:extLst>
            </p:cNvPr>
            <p:cNvSpPr/>
            <p:nvPr/>
          </p:nvSpPr>
          <p:spPr>
            <a:xfrm>
              <a:off x="5274999" y="2300699"/>
              <a:ext cx="1642000" cy="664050"/>
            </a:xfrm>
            <a:prstGeom prst="round2Diag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80" name="Rectangle: Diagonal Corners Rounded 79">
              <a:extLst>
                <a:ext uri="{FF2B5EF4-FFF2-40B4-BE49-F238E27FC236}">
                  <a16:creationId xmlns:a16="http://schemas.microsoft.com/office/drawing/2014/main" id="{757A8454-D64D-3F2B-9730-FA529B261A8F}"/>
                </a:ext>
              </a:extLst>
            </p:cNvPr>
            <p:cNvSpPr/>
            <p:nvPr/>
          </p:nvSpPr>
          <p:spPr>
            <a:xfrm>
              <a:off x="5401799" y="2402681"/>
              <a:ext cx="1395413" cy="445294"/>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noAutofit/>
            </a:bodyPr>
            <a:lstStyle/>
            <a:p>
              <a:pPr algn="ctr"/>
              <a:r>
                <a:rPr lang="en-US" sz="1400" b="1" spc="100" dirty="0">
                  <a:solidFill>
                    <a:schemeClr val="tx1"/>
                  </a:solidFill>
                  <a:latin typeface="Cambria" panose="02040503050406030204" pitchFamily="18" charset="0"/>
                  <a:ea typeface="Cambria" panose="02040503050406030204" pitchFamily="18" charset="0"/>
                </a:rPr>
                <a:t>SECTION 7</a:t>
              </a:r>
              <a:endParaRPr lang="en-IN" sz="1400" b="1" spc="100" dirty="0">
                <a:solidFill>
                  <a:schemeClr val="tx1"/>
                </a:solidFill>
                <a:latin typeface="Cambria" panose="02040503050406030204" pitchFamily="18" charset="0"/>
                <a:ea typeface="Cambria" panose="02040503050406030204" pitchFamily="18" charset="0"/>
              </a:endParaRPr>
            </a:p>
          </p:txBody>
        </p:sp>
      </p:grpSp>
      <p:grpSp>
        <p:nvGrpSpPr>
          <p:cNvPr id="81" name="Group 80">
            <a:extLst>
              <a:ext uri="{FF2B5EF4-FFF2-40B4-BE49-F238E27FC236}">
                <a16:creationId xmlns:a16="http://schemas.microsoft.com/office/drawing/2014/main" id="{61440F79-18C9-9E3D-8968-7180C391E58D}"/>
              </a:ext>
            </a:extLst>
          </p:cNvPr>
          <p:cNvGrpSpPr/>
          <p:nvPr/>
        </p:nvGrpSpPr>
        <p:grpSpPr>
          <a:xfrm>
            <a:off x="4176409" y="4430438"/>
            <a:ext cx="1642000" cy="664050"/>
            <a:chOff x="3252484" y="2300699"/>
            <a:chExt cx="1642000" cy="664050"/>
          </a:xfrm>
        </p:grpSpPr>
        <p:sp>
          <p:nvSpPr>
            <p:cNvPr id="82" name="Rectangle: Diagonal Corners Rounded 81">
              <a:extLst>
                <a:ext uri="{FF2B5EF4-FFF2-40B4-BE49-F238E27FC236}">
                  <a16:creationId xmlns:a16="http://schemas.microsoft.com/office/drawing/2014/main" id="{B5DC7A73-F23F-A628-63FC-E148387EC764}"/>
                </a:ext>
              </a:extLst>
            </p:cNvPr>
            <p:cNvSpPr/>
            <p:nvPr/>
          </p:nvSpPr>
          <p:spPr>
            <a:xfrm>
              <a:off x="3252484" y="2300699"/>
              <a:ext cx="1642000" cy="664050"/>
            </a:xfrm>
            <a:prstGeom prst="round2Diag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83" name="Rectangle: Diagonal Corners Rounded 82">
              <a:extLst>
                <a:ext uri="{FF2B5EF4-FFF2-40B4-BE49-F238E27FC236}">
                  <a16:creationId xmlns:a16="http://schemas.microsoft.com/office/drawing/2014/main" id="{9708111F-E88B-C99A-62B6-A70A7B8271AA}"/>
                </a:ext>
              </a:extLst>
            </p:cNvPr>
            <p:cNvSpPr/>
            <p:nvPr/>
          </p:nvSpPr>
          <p:spPr>
            <a:xfrm>
              <a:off x="3379284" y="2402681"/>
              <a:ext cx="1395413" cy="445294"/>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noAutofit/>
            </a:bodyPr>
            <a:lstStyle/>
            <a:p>
              <a:pPr algn="ctr"/>
              <a:r>
                <a:rPr lang="en-US" sz="1400" b="1" spc="100" dirty="0">
                  <a:solidFill>
                    <a:schemeClr val="tx1"/>
                  </a:solidFill>
                  <a:latin typeface="Cambria" panose="02040503050406030204" pitchFamily="18" charset="0"/>
                  <a:ea typeface="Cambria" panose="02040503050406030204" pitchFamily="18" charset="0"/>
                </a:rPr>
                <a:t>SECTION 6</a:t>
              </a:r>
              <a:endParaRPr lang="en-IN" sz="1400" b="1" spc="100" dirty="0">
                <a:solidFill>
                  <a:schemeClr val="tx1"/>
                </a:solidFill>
                <a:latin typeface="Cambria" panose="02040503050406030204" pitchFamily="18" charset="0"/>
                <a:ea typeface="Cambria" panose="02040503050406030204" pitchFamily="18" charset="0"/>
              </a:endParaRPr>
            </a:p>
          </p:txBody>
        </p:sp>
      </p:grpSp>
      <p:grpSp>
        <p:nvGrpSpPr>
          <p:cNvPr id="123" name="Group 122">
            <a:extLst>
              <a:ext uri="{FF2B5EF4-FFF2-40B4-BE49-F238E27FC236}">
                <a16:creationId xmlns:a16="http://schemas.microsoft.com/office/drawing/2014/main" id="{A1FBAA11-5487-C80D-D745-CC567CB62ADA}"/>
              </a:ext>
            </a:extLst>
          </p:cNvPr>
          <p:cNvGrpSpPr/>
          <p:nvPr/>
        </p:nvGrpSpPr>
        <p:grpSpPr>
          <a:xfrm>
            <a:off x="2159200" y="4430438"/>
            <a:ext cx="1642000" cy="664050"/>
            <a:chOff x="2159200" y="4697138"/>
            <a:chExt cx="1642000" cy="664050"/>
          </a:xfrm>
        </p:grpSpPr>
        <p:sp>
          <p:nvSpPr>
            <p:cNvPr id="85" name="Rectangle: Diagonal Corners Rounded 84">
              <a:extLst>
                <a:ext uri="{FF2B5EF4-FFF2-40B4-BE49-F238E27FC236}">
                  <a16:creationId xmlns:a16="http://schemas.microsoft.com/office/drawing/2014/main" id="{855F77BF-01B9-1551-FA90-B4D7E45A3BF5}"/>
                </a:ext>
              </a:extLst>
            </p:cNvPr>
            <p:cNvSpPr/>
            <p:nvPr/>
          </p:nvSpPr>
          <p:spPr>
            <a:xfrm>
              <a:off x="2159200" y="4697138"/>
              <a:ext cx="1642000" cy="664050"/>
            </a:xfrm>
            <a:prstGeom prst="round2Diag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86" name="Rectangle: Diagonal Corners Rounded 85">
              <a:extLst>
                <a:ext uri="{FF2B5EF4-FFF2-40B4-BE49-F238E27FC236}">
                  <a16:creationId xmlns:a16="http://schemas.microsoft.com/office/drawing/2014/main" id="{2C688446-076C-50FE-D839-8D99E5CC9AB5}"/>
                </a:ext>
              </a:extLst>
            </p:cNvPr>
            <p:cNvSpPr/>
            <p:nvPr/>
          </p:nvSpPr>
          <p:spPr>
            <a:xfrm>
              <a:off x="2286000" y="4799120"/>
              <a:ext cx="1395413" cy="445294"/>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noAutofit/>
            </a:bodyPr>
            <a:lstStyle/>
            <a:p>
              <a:pPr algn="ctr"/>
              <a:r>
                <a:rPr lang="en-US" sz="1400" b="1" spc="100" dirty="0">
                  <a:solidFill>
                    <a:schemeClr val="tx1"/>
                  </a:solidFill>
                  <a:latin typeface="Cambria" panose="02040503050406030204" pitchFamily="18" charset="0"/>
                  <a:ea typeface="Cambria" panose="02040503050406030204" pitchFamily="18" charset="0"/>
                </a:rPr>
                <a:t>SECTION 5</a:t>
              </a:r>
              <a:endParaRPr lang="en-IN" sz="1400" b="1" spc="100" dirty="0">
                <a:solidFill>
                  <a:schemeClr val="tx1"/>
                </a:solidFill>
                <a:latin typeface="Cambria" panose="02040503050406030204" pitchFamily="18" charset="0"/>
                <a:ea typeface="Cambria" panose="02040503050406030204" pitchFamily="18" charset="0"/>
              </a:endParaRPr>
            </a:p>
          </p:txBody>
        </p:sp>
      </p:grpSp>
      <p:grpSp>
        <p:nvGrpSpPr>
          <p:cNvPr id="90" name="Group 89">
            <a:extLst>
              <a:ext uri="{FF2B5EF4-FFF2-40B4-BE49-F238E27FC236}">
                <a16:creationId xmlns:a16="http://schemas.microsoft.com/office/drawing/2014/main" id="{815B9328-2190-1CD0-4F49-9A7982D88DA3}"/>
              </a:ext>
            </a:extLst>
          </p:cNvPr>
          <p:cNvGrpSpPr/>
          <p:nvPr/>
        </p:nvGrpSpPr>
        <p:grpSpPr>
          <a:xfrm>
            <a:off x="8218364" y="2527290"/>
            <a:ext cx="1642000" cy="664050"/>
            <a:chOff x="7294439" y="2300699"/>
            <a:chExt cx="1642000" cy="664050"/>
          </a:xfrm>
        </p:grpSpPr>
        <p:sp>
          <p:nvSpPr>
            <p:cNvPr id="91" name="Rectangle: Diagonal Corners Rounded 90">
              <a:extLst>
                <a:ext uri="{FF2B5EF4-FFF2-40B4-BE49-F238E27FC236}">
                  <a16:creationId xmlns:a16="http://schemas.microsoft.com/office/drawing/2014/main" id="{46A20E8C-8B4A-7961-0554-2B3019EBFDDE}"/>
                </a:ext>
              </a:extLst>
            </p:cNvPr>
            <p:cNvSpPr/>
            <p:nvPr/>
          </p:nvSpPr>
          <p:spPr>
            <a:xfrm>
              <a:off x="7294439" y="2300699"/>
              <a:ext cx="1642000" cy="664050"/>
            </a:xfrm>
            <a:prstGeom prst="round2Diag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2" name="Rectangle: Diagonal Corners Rounded 91">
              <a:extLst>
                <a:ext uri="{FF2B5EF4-FFF2-40B4-BE49-F238E27FC236}">
                  <a16:creationId xmlns:a16="http://schemas.microsoft.com/office/drawing/2014/main" id="{22A62807-C0C8-4271-2984-7443A00AC2F7}"/>
                </a:ext>
              </a:extLst>
            </p:cNvPr>
            <p:cNvSpPr/>
            <p:nvPr/>
          </p:nvSpPr>
          <p:spPr>
            <a:xfrm>
              <a:off x="7421239" y="2402681"/>
              <a:ext cx="1395413" cy="445294"/>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noAutofit/>
            </a:bodyPr>
            <a:lstStyle/>
            <a:p>
              <a:pPr algn="ctr"/>
              <a:r>
                <a:rPr lang="en-US" sz="1400" b="1" spc="100" dirty="0">
                  <a:solidFill>
                    <a:schemeClr val="tx1"/>
                  </a:solidFill>
                  <a:latin typeface="Cambria" panose="02040503050406030204" pitchFamily="18" charset="0"/>
                  <a:ea typeface="Cambria" panose="02040503050406030204" pitchFamily="18" charset="0"/>
                </a:rPr>
                <a:t>SECTION 4</a:t>
              </a:r>
              <a:endParaRPr lang="en-IN" sz="1400" b="1" spc="100" dirty="0">
                <a:solidFill>
                  <a:schemeClr val="tx1"/>
                </a:solidFill>
                <a:latin typeface="Cambria" panose="02040503050406030204" pitchFamily="18" charset="0"/>
                <a:ea typeface="Cambria" panose="02040503050406030204" pitchFamily="18" charset="0"/>
              </a:endParaRPr>
            </a:p>
          </p:txBody>
        </p:sp>
      </p:grpSp>
      <p:grpSp>
        <p:nvGrpSpPr>
          <p:cNvPr id="93" name="Group 92">
            <a:extLst>
              <a:ext uri="{FF2B5EF4-FFF2-40B4-BE49-F238E27FC236}">
                <a16:creationId xmlns:a16="http://schemas.microsoft.com/office/drawing/2014/main" id="{A03C5C4E-85AE-1E74-CEC6-FCC4E5A6D79C}"/>
              </a:ext>
            </a:extLst>
          </p:cNvPr>
          <p:cNvGrpSpPr/>
          <p:nvPr/>
        </p:nvGrpSpPr>
        <p:grpSpPr>
          <a:xfrm>
            <a:off x="6198924" y="2527290"/>
            <a:ext cx="1642000" cy="664050"/>
            <a:chOff x="5274999" y="2300699"/>
            <a:chExt cx="1642000" cy="664050"/>
          </a:xfrm>
        </p:grpSpPr>
        <p:sp>
          <p:nvSpPr>
            <p:cNvPr id="94" name="Rectangle: Diagonal Corners Rounded 93">
              <a:extLst>
                <a:ext uri="{FF2B5EF4-FFF2-40B4-BE49-F238E27FC236}">
                  <a16:creationId xmlns:a16="http://schemas.microsoft.com/office/drawing/2014/main" id="{940011DC-A1CD-AB4E-A315-0246CD02AA84}"/>
                </a:ext>
              </a:extLst>
            </p:cNvPr>
            <p:cNvSpPr/>
            <p:nvPr/>
          </p:nvSpPr>
          <p:spPr>
            <a:xfrm>
              <a:off x="5274999" y="2300699"/>
              <a:ext cx="1642000" cy="664050"/>
            </a:xfrm>
            <a:prstGeom prst="round2Diag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5" name="Rectangle: Diagonal Corners Rounded 94">
              <a:extLst>
                <a:ext uri="{FF2B5EF4-FFF2-40B4-BE49-F238E27FC236}">
                  <a16:creationId xmlns:a16="http://schemas.microsoft.com/office/drawing/2014/main" id="{76ECB3FA-D002-21CE-8F75-BDB6144528A1}"/>
                </a:ext>
              </a:extLst>
            </p:cNvPr>
            <p:cNvSpPr/>
            <p:nvPr/>
          </p:nvSpPr>
          <p:spPr>
            <a:xfrm>
              <a:off x="5401799" y="2402681"/>
              <a:ext cx="1395413" cy="445294"/>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noAutofit/>
            </a:bodyPr>
            <a:lstStyle/>
            <a:p>
              <a:pPr algn="ctr"/>
              <a:r>
                <a:rPr lang="en-US" sz="1400" b="1" spc="100" dirty="0">
                  <a:solidFill>
                    <a:schemeClr val="tx1"/>
                  </a:solidFill>
                  <a:latin typeface="Cambria" panose="02040503050406030204" pitchFamily="18" charset="0"/>
                  <a:ea typeface="Cambria" panose="02040503050406030204" pitchFamily="18" charset="0"/>
                </a:rPr>
                <a:t>SECTION 3</a:t>
              </a:r>
              <a:endParaRPr lang="en-IN" sz="1400" b="1" spc="100" dirty="0">
                <a:solidFill>
                  <a:schemeClr val="tx1"/>
                </a:solidFill>
                <a:latin typeface="Cambria" panose="02040503050406030204" pitchFamily="18" charset="0"/>
                <a:ea typeface="Cambria" panose="02040503050406030204" pitchFamily="18" charset="0"/>
              </a:endParaRPr>
            </a:p>
          </p:txBody>
        </p:sp>
      </p:grpSp>
      <p:grpSp>
        <p:nvGrpSpPr>
          <p:cNvPr id="96" name="Group 95">
            <a:extLst>
              <a:ext uri="{FF2B5EF4-FFF2-40B4-BE49-F238E27FC236}">
                <a16:creationId xmlns:a16="http://schemas.microsoft.com/office/drawing/2014/main" id="{5712FCE5-31F8-9098-0B9E-236A365EEB9F}"/>
              </a:ext>
            </a:extLst>
          </p:cNvPr>
          <p:cNvGrpSpPr/>
          <p:nvPr/>
        </p:nvGrpSpPr>
        <p:grpSpPr>
          <a:xfrm>
            <a:off x="4176409" y="2527290"/>
            <a:ext cx="1642000" cy="664050"/>
            <a:chOff x="3252484" y="2300699"/>
            <a:chExt cx="1642000" cy="664050"/>
          </a:xfrm>
        </p:grpSpPr>
        <p:sp>
          <p:nvSpPr>
            <p:cNvPr id="97" name="Rectangle: Diagonal Corners Rounded 96">
              <a:extLst>
                <a:ext uri="{FF2B5EF4-FFF2-40B4-BE49-F238E27FC236}">
                  <a16:creationId xmlns:a16="http://schemas.microsoft.com/office/drawing/2014/main" id="{036E69A5-3771-03CA-395A-4D9108997413}"/>
                </a:ext>
              </a:extLst>
            </p:cNvPr>
            <p:cNvSpPr/>
            <p:nvPr/>
          </p:nvSpPr>
          <p:spPr>
            <a:xfrm>
              <a:off x="3252484" y="2300699"/>
              <a:ext cx="1642000" cy="664050"/>
            </a:xfrm>
            <a:prstGeom prst="round2Diag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8" name="Rectangle: Diagonal Corners Rounded 97">
              <a:extLst>
                <a:ext uri="{FF2B5EF4-FFF2-40B4-BE49-F238E27FC236}">
                  <a16:creationId xmlns:a16="http://schemas.microsoft.com/office/drawing/2014/main" id="{7E98388D-0859-F06D-3A6F-2EE14E0B4E5B}"/>
                </a:ext>
              </a:extLst>
            </p:cNvPr>
            <p:cNvSpPr/>
            <p:nvPr/>
          </p:nvSpPr>
          <p:spPr>
            <a:xfrm>
              <a:off x="3379284" y="2402681"/>
              <a:ext cx="1395413" cy="445294"/>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noAutofit/>
            </a:bodyPr>
            <a:lstStyle/>
            <a:p>
              <a:pPr algn="ctr"/>
              <a:r>
                <a:rPr lang="en-US" sz="1400" b="1" spc="100" dirty="0">
                  <a:solidFill>
                    <a:schemeClr val="tx1"/>
                  </a:solidFill>
                  <a:latin typeface="Cambria" panose="02040503050406030204" pitchFamily="18" charset="0"/>
                  <a:ea typeface="Cambria" panose="02040503050406030204" pitchFamily="18" charset="0"/>
                </a:rPr>
                <a:t>SECTION 2</a:t>
              </a:r>
              <a:endParaRPr lang="en-IN" sz="1400" b="1" spc="100" dirty="0">
                <a:solidFill>
                  <a:schemeClr val="tx1"/>
                </a:solidFill>
                <a:latin typeface="Cambria" panose="02040503050406030204" pitchFamily="18" charset="0"/>
                <a:ea typeface="Cambria" panose="02040503050406030204" pitchFamily="18" charset="0"/>
              </a:endParaRPr>
            </a:p>
          </p:txBody>
        </p:sp>
      </p:grpSp>
      <p:grpSp>
        <p:nvGrpSpPr>
          <p:cNvPr id="122" name="Group 121">
            <a:extLst>
              <a:ext uri="{FF2B5EF4-FFF2-40B4-BE49-F238E27FC236}">
                <a16:creationId xmlns:a16="http://schemas.microsoft.com/office/drawing/2014/main" id="{A2BA3A89-5BDC-2F4B-FF2D-2288AE9F611B}"/>
              </a:ext>
            </a:extLst>
          </p:cNvPr>
          <p:cNvGrpSpPr/>
          <p:nvPr/>
        </p:nvGrpSpPr>
        <p:grpSpPr>
          <a:xfrm>
            <a:off x="2159200" y="2527290"/>
            <a:ext cx="1642000" cy="664050"/>
            <a:chOff x="2159200" y="2241540"/>
            <a:chExt cx="1642000" cy="664050"/>
          </a:xfrm>
        </p:grpSpPr>
        <p:sp>
          <p:nvSpPr>
            <p:cNvPr id="100" name="Rectangle: Diagonal Corners Rounded 99">
              <a:extLst>
                <a:ext uri="{FF2B5EF4-FFF2-40B4-BE49-F238E27FC236}">
                  <a16:creationId xmlns:a16="http://schemas.microsoft.com/office/drawing/2014/main" id="{EBE84573-3D77-2671-2076-8ABEF62B2DAE}"/>
                </a:ext>
              </a:extLst>
            </p:cNvPr>
            <p:cNvSpPr/>
            <p:nvPr/>
          </p:nvSpPr>
          <p:spPr>
            <a:xfrm>
              <a:off x="2159200" y="2241540"/>
              <a:ext cx="1642000" cy="664050"/>
            </a:xfrm>
            <a:prstGeom prst="round2Diag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1" name="Rectangle: Diagonal Corners Rounded 100">
              <a:extLst>
                <a:ext uri="{FF2B5EF4-FFF2-40B4-BE49-F238E27FC236}">
                  <a16:creationId xmlns:a16="http://schemas.microsoft.com/office/drawing/2014/main" id="{86527040-D0E0-2C22-1C7B-54235F12EDAC}"/>
                </a:ext>
              </a:extLst>
            </p:cNvPr>
            <p:cNvSpPr/>
            <p:nvPr/>
          </p:nvSpPr>
          <p:spPr>
            <a:xfrm>
              <a:off x="2286000" y="2343522"/>
              <a:ext cx="1395413" cy="445294"/>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noAutofit/>
            </a:bodyPr>
            <a:lstStyle/>
            <a:p>
              <a:pPr algn="ctr"/>
              <a:r>
                <a:rPr lang="en-US" sz="1400" b="1" spc="100" dirty="0">
                  <a:solidFill>
                    <a:schemeClr val="tx1"/>
                  </a:solidFill>
                  <a:latin typeface="Cambria" panose="02040503050406030204" pitchFamily="18" charset="0"/>
                  <a:ea typeface="Cambria" panose="02040503050406030204" pitchFamily="18" charset="0"/>
                </a:rPr>
                <a:t>SECTION 1</a:t>
              </a:r>
              <a:endParaRPr lang="en-IN" sz="1400" b="1" spc="100" dirty="0">
                <a:solidFill>
                  <a:schemeClr val="tx1"/>
                </a:solidFill>
                <a:latin typeface="Cambria" panose="02040503050406030204" pitchFamily="18" charset="0"/>
                <a:ea typeface="Cambria" panose="02040503050406030204" pitchFamily="18" charset="0"/>
              </a:endParaRPr>
            </a:p>
          </p:txBody>
        </p:sp>
      </p:grpSp>
      <p:sp>
        <p:nvSpPr>
          <p:cNvPr id="102" name="Rectangle 101">
            <a:extLst>
              <a:ext uri="{FF2B5EF4-FFF2-40B4-BE49-F238E27FC236}">
                <a16:creationId xmlns:a16="http://schemas.microsoft.com/office/drawing/2014/main" id="{DFAC531C-1987-8850-825A-79295CB1E4D5}"/>
              </a:ext>
            </a:extLst>
          </p:cNvPr>
          <p:cNvSpPr/>
          <p:nvPr/>
        </p:nvSpPr>
        <p:spPr>
          <a:xfrm>
            <a:off x="2158649" y="3457011"/>
            <a:ext cx="1644725" cy="5315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300" b="1" dirty="0">
                <a:solidFill>
                  <a:schemeClr val="tx1"/>
                </a:solidFill>
                <a:latin typeface="Cambria" panose="02040503050406030204" pitchFamily="18" charset="0"/>
                <a:ea typeface="Cambria" panose="02040503050406030204" pitchFamily="18" charset="0"/>
              </a:rPr>
              <a:t>General Regulations</a:t>
            </a:r>
            <a:endParaRPr lang="en-IN" sz="1300" b="1" dirty="0">
              <a:solidFill>
                <a:schemeClr val="tx1"/>
              </a:solidFill>
              <a:latin typeface="Cambria" panose="02040503050406030204" pitchFamily="18" charset="0"/>
              <a:ea typeface="Cambria" panose="02040503050406030204" pitchFamily="18" charset="0"/>
            </a:endParaRPr>
          </a:p>
        </p:txBody>
      </p:sp>
      <p:sp>
        <p:nvSpPr>
          <p:cNvPr id="103" name="Rectangle 102">
            <a:extLst>
              <a:ext uri="{FF2B5EF4-FFF2-40B4-BE49-F238E27FC236}">
                <a16:creationId xmlns:a16="http://schemas.microsoft.com/office/drawing/2014/main" id="{58FA7128-F39E-E1A7-7F89-32AC60A31D92}"/>
              </a:ext>
            </a:extLst>
          </p:cNvPr>
          <p:cNvSpPr/>
          <p:nvPr/>
        </p:nvSpPr>
        <p:spPr>
          <a:xfrm>
            <a:off x="4176134" y="3457011"/>
            <a:ext cx="1644725" cy="532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300" b="1" dirty="0">
                <a:solidFill>
                  <a:schemeClr val="tx1"/>
                </a:solidFill>
                <a:latin typeface="Cambria" panose="02040503050406030204" pitchFamily="18" charset="0"/>
                <a:ea typeface="Cambria" panose="02040503050406030204" pitchFamily="18" charset="0"/>
              </a:rPr>
              <a:t>Private Cars</a:t>
            </a:r>
            <a:endParaRPr lang="en-IN" sz="1300" b="1" dirty="0">
              <a:solidFill>
                <a:schemeClr val="tx1"/>
              </a:solidFill>
              <a:latin typeface="Cambria" panose="02040503050406030204" pitchFamily="18" charset="0"/>
              <a:ea typeface="Cambria" panose="02040503050406030204" pitchFamily="18" charset="0"/>
            </a:endParaRPr>
          </a:p>
        </p:txBody>
      </p:sp>
      <p:sp>
        <p:nvSpPr>
          <p:cNvPr id="104" name="Rectangle 103">
            <a:extLst>
              <a:ext uri="{FF2B5EF4-FFF2-40B4-BE49-F238E27FC236}">
                <a16:creationId xmlns:a16="http://schemas.microsoft.com/office/drawing/2014/main" id="{007B612D-8943-7BD4-C903-DD3811439BB2}"/>
              </a:ext>
            </a:extLst>
          </p:cNvPr>
          <p:cNvSpPr/>
          <p:nvPr/>
        </p:nvSpPr>
        <p:spPr>
          <a:xfrm>
            <a:off x="6197287" y="3451689"/>
            <a:ext cx="1644725" cy="532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300" b="1" dirty="0">
                <a:solidFill>
                  <a:schemeClr val="tx1"/>
                </a:solidFill>
                <a:latin typeface="Cambria" panose="02040503050406030204" pitchFamily="18" charset="0"/>
                <a:ea typeface="Cambria" panose="02040503050406030204" pitchFamily="18" charset="0"/>
              </a:rPr>
              <a:t>Motorized 2 Wheelers</a:t>
            </a:r>
            <a:endParaRPr lang="en-IN" sz="1300" b="1" dirty="0">
              <a:solidFill>
                <a:schemeClr val="tx1"/>
              </a:solidFill>
              <a:latin typeface="Cambria" panose="02040503050406030204" pitchFamily="18" charset="0"/>
              <a:ea typeface="Cambria" panose="02040503050406030204" pitchFamily="18" charset="0"/>
            </a:endParaRPr>
          </a:p>
        </p:txBody>
      </p:sp>
      <p:sp>
        <p:nvSpPr>
          <p:cNvPr id="105" name="Rectangle 104">
            <a:extLst>
              <a:ext uri="{FF2B5EF4-FFF2-40B4-BE49-F238E27FC236}">
                <a16:creationId xmlns:a16="http://schemas.microsoft.com/office/drawing/2014/main" id="{CFCB5DD4-6823-2384-23BD-3E32C23C9424}"/>
              </a:ext>
            </a:extLst>
          </p:cNvPr>
          <p:cNvSpPr/>
          <p:nvPr/>
        </p:nvSpPr>
        <p:spPr>
          <a:xfrm>
            <a:off x="8218440" y="3446367"/>
            <a:ext cx="1644725" cy="532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300" b="1" dirty="0">
                <a:solidFill>
                  <a:schemeClr val="tx1"/>
                </a:solidFill>
                <a:latin typeface="Cambria" panose="02040503050406030204" pitchFamily="18" charset="0"/>
                <a:ea typeface="Cambria" panose="02040503050406030204" pitchFamily="18" charset="0"/>
              </a:rPr>
              <a:t>Commercial Vehicles</a:t>
            </a:r>
            <a:endParaRPr lang="en-IN" sz="1300" b="1" dirty="0">
              <a:solidFill>
                <a:schemeClr val="tx1"/>
              </a:solidFill>
              <a:latin typeface="Cambria" panose="02040503050406030204" pitchFamily="18" charset="0"/>
              <a:ea typeface="Cambria" panose="02040503050406030204" pitchFamily="18" charset="0"/>
            </a:endParaRPr>
          </a:p>
        </p:txBody>
      </p:sp>
      <p:sp>
        <p:nvSpPr>
          <p:cNvPr id="107" name="Rectangle 106">
            <a:extLst>
              <a:ext uri="{FF2B5EF4-FFF2-40B4-BE49-F238E27FC236}">
                <a16:creationId xmlns:a16="http://schemas.microsoft.com/office/drawing/2014/main" id="{7E8C83B5-098A-1E09-5F63-ED82D337B0E4}"/>
              </a:ext>
            </a:extLst>
          </p:cNvPr>
          <p:cNvSpPr/>
          <p:nvPr/>
        </p:nvSpPr>
        <p:spPr>
          <a:xfrm>
            <a:off x="2154398" y="5394521"/>
            <a:ext cx="1644725" cy="532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300" b="1" dirty="0">
                <a:solidFill>
                  <a:schemeClr val="tx1"/>
                </a:solidFill>
                <a:latin typeface="Cambria" panose="02040503050406030204" pitchFamily="18" charset="0"/>
                <a:ea typeface="Cambria" panose="02040503050406030204" pitchFamily="18" charset="0"/>
              </a:rPr>
              <a:t>Proposal Form</a:t>
            </a:r>
            <a:endParaRPr lang="en-IN" sz="1300" b="1" dirty="0">
              <a:solidFill>
                <a:schemeClr val="tx1"/>
              </a:solidFill>
              <a:latin typeface="Cambria" panose="02040503050406030204" pitchFamily="18" charset="0"/>
              <a:ea typeface="Cambria" panose="02040503050406030204" pitchFamily="18" charset="0"/>
            </a:endParaRPr>
          </a:p>
        </p:txBody>
      </p:sp>
      <p:sp>
        <p:nvSpPr>
          <p:cNvPr id="108" name="Rectangle 107">
            <a:extLst>
              <a:ext uri="{FF2B5EF4-FFF2-40B4-BE49-F238E27FC236}">
                <a16:creationId xmlns:a16="http://schemas.microsoft.com/office/drawing/2014/main" id="{9A288E88-16AA-EAD8-8176-DCDEE52FAFF6}"/>
              </a:ext>
            </a:extLst>
          </p:cNvPr>
          <p:cNvSpPr/>
          <p:nvPr/>
        </p:nvSpPr>
        <p:spPr>
          <a:xfrm>
            <a:off x="4171883" y="5394521"/>
            <a:ext cx="1644725" cy="532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300" b="1" dirty="0">
                <a:solidFill>
                  <a:schemeClr val="tx1"/>
                </a:solidFill>
                <a:latin typeface="Cambria" panose="02040503050406030204" pitchFamily="18" charset="0"/>
                <a:ea typeface="Cambria" panose="02040503050406030204" pitchFamily="18" charset="0"/>
              </a:rPr>
              <a:t>Policy Wordings</a:t>
            </a:r>
            <a:endParaRPr lang="en-IN" sz="1300" b="1" dirty="0">
              <a:solidFill>
                <a:schemeClr val="tx1"/>
              </a:solidFill>
              <a:latin typeface="Cambria" panose="02040503050406030204" pitchFamily="18" charset="0"/>
              <a:ea typeface="Cambria" panose="02040503050406030204" pitchFamily="18" charset="0"/>
            </a:endParaRPr>
          </a:p>
        </p:txBody>
      </p:sp>
      <p:sp>
        <p:nvSpPr>
          <p:cNvPr id="109" name="Rectangle 108">
            <a:extLst>
              <a:ext uri="{FF2B5EF4-FFF2-40B4-BE49-F238E27FC236}">
                <a16:creationId xmlns:a16="http://schemas.microsoft.com/office/drawing/2014/main" id="{72BB05F4-7022-351F-FD31-898B592B8697}"/>
              </a:ext>
            </a:extLst>
          </p:cNvPr>
          <p:cNvSpPr/>
          <p:nvPr/>
        </p:nvSpPr>
        <p:spPr>
          <a:xfrm>
            <a:off x="6193036" y="5389199"/>
            <a:ext cx="1644725" cy="532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300" b="1" spc="100" dirty="0">
                <a:solidFill>
                  <a:schemeClr val="tx1"/>
                </a:solidFill>
                <a:latin typeface="Cambria" panose="02040503050406030204" pitchFamily="18" charset="0"/>
                <a:ea typeface="Cambria" panose="02040503050406030204" pitchFamily="18" charset="0"/>
              </a:rPr>
              <a:t>IMT’s</a:t>
            </a:r>
          </a:p>
        </p:txBody>
      </p:sp>
      <p:sp>
        <p:nvSpPr>
          <p:cNvPr id="110" name="Rectangle 109">
            <a:extLst>
              <a:ext uri="{FF2B5EF4-FFF2-40B4-BE49-F238E27FC236}">
                <a16:creationId xmlns:a16="http://schemas.microsoft.com/office/drawing/2014/main" id="{48520F81-847A-C490-F58E-E348E79852C9}"/>
              </a:ext>
            </a:extLst>
          </p:cNvPr>
          <p:cNvSpPr/>
          <p:nvPr/>
        </p:nvSpPr>
        <p:spPr>
          <a:xfrm>
            <a:off x="8214189" y="5383877"/>
            <a:ext cx="1644725" cy="532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300" b="1" dirty="0">
                <a:solidFill>
                  <a:schemeClr val="tx1"/>
                </a:solidFill>
                <a:latin typeface="Cambria" panose="02040503050406030204" pitchFamily="18" charset="0"/>
                <a:ea typeface="Cambria" panose="02040503050406030204" pitchFamily="18" charset="0"/>
              </a:rPr>
              <a:t>Statistical Codes</a:t>
            </a:r>
            <a:endParaRPr lang="en-IN" sz="1300" b="1" dirty="0">
              <a:solidFill>
                <a:schemeClr val="tx1"/>
              </a:solidFill>
              <a:latin typeface="Cambria" panose="02040503050406030204" pitchFamily="18" charset="0"/>
              <a:ea typeface="Cambria" panose="02040503050406030204" pitchFamily="18" charset="0"/>
            </a:endParaRPr>
          </a:p>
        </p:txBody>
      </p:sp>
      <p:cxnSp>
        <p:nvCxnSpPr>
          <p:cNvPr id="112" name="Straight Connector 111">
            <a:extLst>
              <a:ext uri="{FF2B5EF4-FFF2-40B4-BE49-F238E27FC236}">
                <a16:creationId xmlns:a16="http://schemas.microsoft.com/office/drawing/2014/main" id="{C8CE674C-5C04-5077-35EB-45DA6CFCBEE9}"/>
              </a:ext>
            </a:extLst>
          </p:cNvPr>
          <p:cNvCxnSpPr>
            <a:cxnSpLocks/>
            <a:stCxn id="100" idx="1"/>
          </p:cNvCxnSpPr>
          <p:nvPr/>
        </p:nvCxnSpPr>
        <p:spPr>
          <a:xfrm>
            <a:off x="2980200" y="3191340"/>
            <a:ext cx="0" cy="219564"/>
          </a:xfrm>
          <a:prstGeom prst="line">
            <a:avLst/>
          </a:prstGeom>
          <a:ln w="9525">
            <a:solidFill>
              <a:srgbClr val="393185"/>
            </a:solidFill>
            <a:prstDash val="sysDot"/>
            <a:tailEnd type="diamond" w="sm" len="sm"/>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C4F1118F-A779-6CB9-BCF1-D9860E54DAC2}"/>
              </a:ext>
            </a:extLst>
          </p:cNvPr>
          <p:cNvCxnSpPr>
            <a:cxnSpLocks/>
          </p:cNvCxnSpPr>
          <p:nvPr/>
        </p:nvCxnSpPr>
        <p:spPr>
          <a:xfrm>
            <a:off x="4999925" y="3191340"/>
            <a:ext cx="0" cy="219564"/>
          </a:xfrm>
          <a:prstGeom prst="line">
            <a:avLst/>
          </a:prstGeom>
          <a:ln w="9525">
            <a:solidFill>
              <a:srgbClr val="393185"/>
            </a:solidFill>
            <a:prstDash val="sysDot"/>
            <a:tailEnd type="diamond" w="sm" len="sm"/>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42533573-0800-84E7-7202-507C5B61D4B3}"/>
              </a:ext>
            </a:extLst>
          </p:cNvPr>
          <p:cNvCxnSpPr>
            <a:cxnSpLocks/>
          </p:cNvCxnSpPr>
          <p:nvPr/>
        </p:nvCxnSpPr>
        <p:spPr>
          <a:xfrm>
            <a:off x="7019650" y="3191340"/>
            <a:ext cx="0" cy="219564"/>
          </a:xfrm>
          <a:prstGeom prst="line">
            <a:avLst/>
          </a:prstGeom>
          <a:ln w="9525">
            <a:solidFill>
              <a:srgbClr val="393185"/>
            </a:solidFill>
            <a:prstDash val="sysDot"/>
            <a:tailEnd type="diamond" w="sm" len="sm"/>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id="{8A3E20FD-A186-AC46-F347-B7175C0D1CCA}"/>
              </a:ext>
            </a:extLst>
          </p:cNvPr>
          <p:cNvCxnSpPr>
            <a:cxnSpLocks/>
          </p:cNvCxnSpPr>
          <p:nvPr/>
        </p:nvCxnSpPr>
        <p:spPr>
          <a:xfrm>
            <a:off x="9039375" y="3191340"/>
            <a:ext cx="0" cy="219564"/>
          </a:xfrm>
          <a:prstGeom prst="line">
            <a:avLst/>
          </a:prstGeom>
          <a:ln w="9525">
            <a:solidFill>
              <a:srgbClr val="393185"/>
            </a:solidFill>
            <a:prstDash val="sysDot"/>
            <a:tailEnd type="diamond" w="sm" len="sm"/>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FDE6F22D-F4A0-3168-222F-70AC8085BF95}"/>
              </a:ext>
            </a:extLst>
          </p:cNvPr>
          <p:cNvCxnSpPr>
            <a:cxnSpLocks/>
          </p:cNvCxnSpPr>
          <p:nvPr/>
        </p:nvCxnSpPr>
        <p:spPr>
          <a:xfrm>
            <a:off x="2980200" y="5091872"/>
            <a:ext cx="0" cy="219564"/>
          </a:xfrm>
          <a:prstGeom prst="line">
            <a:avLst/>
          </a:prstGeom>
          <a:ln w="9525">
            <a:solidFill>
              <a:srgbClr val="393185"/>
            </a:solidFill>
            <a:prstDash val="sysDot"/>
            <a:tailEnd type="diamond" w="sm" len="sm"/>
          </a:ln>
        </p:spPr>
        <p:style>
          <a:lnRef idx="1">
            <a:schemeClr val="accent1"/>
          </a:lnRef>
          <a:fillRef idx="0">
            <a:schemeClr val="accent1"/>
          </a:fillRef>
          <a:effectRef idx="0">
            <a:schemeClr val="accent1"/>
          </a:effectRef>
          <a:fontRef idx="minor">
            <a:schemeClr val="tx1"/>
          </a:fontRef>
        </p:style>
      </p:cxnSp>
      <p:cxnSp>
        <p:nvCxnSpPr>
          <p:cNvPr id="118" name="Straight Connector 117">
            <a:extLst>
              <a:ext uri="{FF2B5EF4-FFF2-40B4-BE49-F238E27FC236}">
                <a16:creationId xmlns:a16="http://schemas.microsoft.com/office/drawing/2014/main" id="{26AAA46C-C440-3DFE-9152-C0767E1B28AF}"/>
              </a:ext>
            </a:extLst>
          </p:cNvPr>
          <p:cNvCxnSpPr>
            <a:cxnSpLocks/>
          </p:cNvCxnSpPr>
          <p:nvPr/>
        </p:nvCxnSpPr>
        <p:spPr>
          <a:xfrm>
            <a:off x="4999925" y="5091872"/>
            <a:ext cx="0" cy="219564"/>
          </a:xfrm>
          <a:prstGeom prst="line">
            <a:avLst/>
          </a:prstGeom>
          <a:ln w="9525">
            <a:solidFill>
              <a:srgbClr val="393185"/>
            </a:solidFill>
            <a:prstDash val="sysDot"/>
            <a:tailEnd type="diamond" w="sm" len="sm"/>
          </a:ln>
        </p:spPr>
        <p:style>
          <a:lnRef idx="1">
            <a:schemeClr val="accent1"/>
          </a:lnRef>
          <a:fillRef idx="0">
            <a:schemeClr val="accent1"/>
          </a:fillRef>
          <a:effectRef idx="0">
            <a:schemeClr val="accent1"/>
          </a:effectRef>
          <a:fontRef idx="minor">
            <a:schemeClr val="tx1"/>
          </a:fontRef>
        </p:style>
      </p:cxnSp>
      <p:cxnSp>
        <p:nvCxnSpPr>
          <p:cNvPr id="119" name="Straight Connector 118">
            <a:extLst>
              <a:ext uri="{FF2B5EF4-FFF2-40B4-BE49-F238E27FC236}">
                <a16:creationId xmlns:a16="http://schemas.microsoft.com/office/drawing/2014/main" id="{5B472186-4B23-18AF-54C9-BBD19FAC2FEE}"/>
              </a:ext>
            </a:extLst>
          </p:cNvPr>
          <p:cNvCxnSpPr>
            <a:cxnSpLocks/>
          </p:cNvCxnSpPr>
          <p:nvPr/>
        </p:nvCxnSpPr>
        <p:spPr>
          <a:xfrm>
            <a:off x="7019650" y="5091872"/>
            <a:ext cx="0" cy="219564"/>
          </a:xfrm>
          <a:prstGeom prst="line">
            <a:avLst/>
          </a:prstGeom>
          <a:ln w="9525">
            <a:solidFill>
              <a:srgbClr val="393185"/>
            </a:solidFill>
            <a:prstDash val="sysDot"/>
            <a:tailEnd type="diamond" w="sm" len="sm"/>
          </a:ln>
        </p:spPr>
        <p:style>
          <a:lnRef idx="1">
            <a:schemeClr val="accent1"/>
          </a:lnRef>
          <a:fillRef idx="0">
            <a:schemeClr val="accent1"/>
          </a:fillRef>
          <a:effectRef idx="0">
            <a:schemeClr val="accent1"/>
          </a:effectRef>
          <a:fontRef idx="minor">
            <a:schemeClr val="tx1"/>
          </a:fontRef>
        </p:style>
      </p:cxnSp>
      <p:cxnSp>
        <p:nvCxnSpPr>
          <p:cNvPr id="120" name="Straight Connector 119">
            <a:extLst>
              <a:ext uri="{FF2B5EF4-FFF2-40B4-BE49-F238E27FC236}">
                <a16:creationId xmlns:a16="http://schemas.microsoft.com/office/drawing/2014/main" id="{F9BCDBB2-D3C3-F54C-3930-143BE56D3B86}"/>
              </a:ext>
            </a:extLst>
          </p:cNvPr>
          <p:cNvCxnSpPr>
            <a:cxnSpLocks/>
          </p:cNvCxnSpPr>
          <p:nvPr/>
        </p:nvCxnSpPr>
        <p:spPr>
          <a:xfrm>
            <a:off x="9039375" y="5091872"/>
            <a:ext cx="0" cy="219564"/>
          </a:xfrm>
          <a:prstGeom prst="line">
            <a:avLst/>
          </a:prstGeom>
          <a:ln w="9525">
            <a:solidFill>
              <a:srgbClr val="393185"/>
            </a:solidFill>
            <a:prstDash val="sysDot"/>
            <a:tailEnd type="diamond" w="sm" len="sm"/>
          </a:ln>
        </p:spPr>
        <p:style>
          <a:lnRef idx="1">
            <a:schemeClr val="accent1"/>
          </a:lnRef>
          <a:fillRef idx="0">
            <a:schemeClr val="accent1"/>
          </a:fillRef>
          <a:effectRef idx="0">
            <a:schemeClr val="accent1"/>
          </a:effectRef>
          <a:fontRef idx="minor">
            <a:schemeClr val="tx1"/>
          </a:fontRef>
        </p:style>
      </p:cxnSp>
      <p:sp>
        <p:nvSpPr>
          <p:cNvPr id="124" name="Footer Placeholder 3">
            <a:extLst>
              <a:ext uri="{FF2B5EF4-FFF2-40B4-BE49-F238E27FC236}">
                <a16:creationId xmlns:a16="http://schemas.microsoft.com/office/drawing/2014/main" id="{D81CC1A1-B7D2-58CF-2913-C47E0260ADF0}"/>
              </a:ext>
            </a:extLst>
          </p:cNvPr>
          <p:cNvSpPr>
            <a:spLocks noGrp="1"/>
          </p:cNvSpPr>
          <p:nvPr>
            <p:ph type="ftr" sz="quarter" idx="28"/>
          </p:nvPr>
        </p:nvSpPr>
        <p:spPr>
          <a:xfrm>
            <a:off x="484632" y="6341745"/>
            <a:ext cx="2430018" cy="365125"/>
          </a:xfrm>
        </p:spPr>
        <p:txBody>
          <a:bodyPr/>
          <a:lstStyle/>
          <a:p>
            <a:r>
              <a:rPr lang="en-US" b="1" dirty="0">
                <a:latin typeface="Cambria" panose="02040503050406030204" pitchFamily="18" charset="0"/>
                <a:ea typeface="Cambria" panose="02040503050406030204" pitchFamily="18" charset="0"/>
              </a:rPr>
              <a:t>Motor Insurance Underwriting</a:t>
            </a:r>
          </a:p>
        </p:txBody>
      </p:sp>
    </p:spTree>
    <p:extLst>
      <p:ext uri="{BB962C8B-B14F-4D97-AF65-F5344CB8AC3E}">
        <p14:creationId xmlns:p14="http://schemas.microsoft.com/office/powerpoint/2010/main" val="36336501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B5689D-2CF0-98D2-F2CB-EF103406ADE7}"/>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3B2A54DD-3A83-4FA7-DBFF-60D332E3FABE}"/>
              </a:ext>
            </a:extLst>
          </p:cNvPr>
          <p:cNvSpPr>
            <a:spLocks noGrp="1"/>
          </p:cNvSpPr>
          <p:nvPr>
            <p:ph type="title"/>
          </p:nvPr>
        </p:nvSpPr>
        <p:spPr>
          <a:xfrm>
            <a:off x="484632" y="274955"/>
            <a:ext cx="11119538" cy="1115434"/>
          </a:xfrm>
        </p:spPr>
        <p:txBody>
          <a:bodyPr/>
          <a:lstStyle/>
          <a:p>
            <a:pPr algn="just"/>
            <a:r>
              <a:rPr lang="en-US" sz="3600" dirty="0">
                <a:solidFill>
                  <a:srgbClr val="034EA2"/>
                </a:solidFill>
                <a:latin typeface="Cambria" panose="02040503050406030204" pitchFamily="18" charset="0"/>
                <a:ea typeface="Cambria" panose="02040503050406030204" pitchFamily="18" charset="0"/>
              </a:rPr>
              <a:t>INDIA MOTOR TARIFF 2002</a:t>
            </a:r>
          </a:p>
        </p:txBody>
      </p:sp>
      <p:sp>
        <p:nvSpPr>
          <p:cNvPr id="5" name="Slide Number Placeholder 4">
            <a:extLst>
              <a:ext uri="{FF2B5EF4-FFF2-40B4-BE49-F238E27FC236}">
                <a16:creationId xmlns:a16="http://schemas.microsoft.com/office/drawing/2014/main" id="{66382C60-AE27-3700-AE76-DADC9EE06146}"/>
              </a:ext>
            </a:extLst>
          </p:cNvPr>
          <p:cNvSpPr>
            <a:spLocks noGrp="1"/>
          </p:cNvSpPr>
          <p:nvPr>
            <p:ph type="sldNum" sz="quarter" idx="29"/>
          </p:nvPr>
        </p:nvSpPr>
        <p:spPr>
          <a:xfrm>
            <a:off x="11194169" y="6341745"/>
            <a:ext cx="458592" cy="365125"/>
          </a:xfrm>
        </p:spPr>
        <p:txBody>
          <a:bodyPr/>
          <a:lstStyle/>
          <a:p>
            <a:fld id="{47FEACEE-25B4-4A2D-B147-27296E36371D}" type="slidenum">
              <a:rPr lang="en-US" altLang="zh-CN" b="1" smtClean="0">
                <a:latin typeface="Cambria" panose="02040503050406030204" pitchFamily="18" charset="0"/>
                <a:ea typeface="Cambria" panose="02040503050406030204" pitchFamily="18" charset="0"/>
              </a:rPr>
              <a:pPr/>
              <a:t>19</a:t>
            </a:fld>
            <a:endParaRPr lang="en-US" altLang="zh-CN" b="1" dirty="0">
              <a:latin typeface="Cambria" panose="02040503050406030204" pitchFamily="18" charset="0"/>
              <a:ea typeface="Cambria" panose="02040503050406030204" pitchFamily="18" charset="0"/>
            </a:endParaRPr>
          </a:p>
        </p:txBody>
      </p:sp>
      <p:cxnSp>
        <p:nvCxnSpPr>
          <p:cNvPr id="9" name="Straight Connector 8">
            <a:extLst>
              <a:ext uri="{FF2B5EF4-FFF2-40B4-BE49-F238E27FC236}">
                <a16:creationId xmlns:a16="http://schemas.microsoft.com/office/drawing/2014/main" id="{3DA04A20-DD07-8F48-B727-787041C26C31}"/>
              </a:ext>
            </a:extLst>
          </p:cNvPr>
          <p:cNvCxnSpPr>
            <a:cxnSpLocks/>
          </p:cNvCxnSpPr>
          <p:nvPr/>
        </p:nvCxnSpPr>
        <p:spPr>
          <a:xfrm>
            <a:off x="484632" y="1314450"/>
            <a:ext cx="11119538" cy="0"/>
          </a:xfrm>
          <a:prstGeom prst="line">
            <a:avLst/>
          </a:prstGeom>
          <a:ln w="38100">
            <a:solidFill>
              <a:schemeClr val="accent3">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5" name="Picture 2" descr="United India Insurance Company - Wikipedia">
            <a:extLst>
              <a:ext uri="{FF2B5EF4-FFF2-40B4-BE49-F238E27FC236}">
                <a16:creationId xmlns:a16="http://schemas.microsoft.com/office/drawing/2014/main" id="{75D4C940-796A-43E6-A6C7-623FC15773C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4532" y="6300380"/>
            <a:ext cx="582936" cy="447854"/>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Straight Connector 15">
            <a:extLst>
              <a:ext uri="{FF2B5EF4-FFF2-40B4-BE49-F238E27FC236}">
                <a16:creationId xmlns:a16="http://schemas.microsoft.com/office/drawing/2014/main" id="{C352FDA9-1576-FBCC-0064-F1482BED2A01}"/>
              </a:ext>
            </a:extLst>
          </p:cNvPr>
          <p:cNvCxnSpPr>
            <a:cxnSpLocks/>
          </p:cNvCxnSpPr>
          <p:nvPr/>
        </p:nvCxnSpPr>
        <p:spPr>
          <a:xfrm>
            <a:off x="484632" y="6238875"/>
            <a:ext cx="11119538" cy="0"/>
          </a:xfrm>
          <a:prstGeom prst="line">
            <a:avLst/>
          </a:prstGeom>
          <a:ln w="19050">
            <a:solidFill>
              <a:schemeClr val="accent3">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 name="Text Placeholder 28">
            <a:extLst>
              <a:ext uri="{FF2B5EF4-FFF2-40B4-BE49-F238E27FC236}">
                <a16:creationId xmlns:a16="http://schemas.microsoft.com/office/drawing/2014/main" id="{51153ABC-23DA-9AE4-8F29-8D97509D7C2C}"/>
              </a:ext>
            </a:extLst>
          </p:cNvPr>
          <p:cNvSpPr txBox="1">
            <a:spLocks/>
          </p:cNvSpPr>
          <p:nvPr/>
        </p:nvSpPr>
        <p:spPr>
          <a:xfrm>
            <a:off x="484632" y="1647827"/>
            <a:ext cx="11119538" cy="4229098"/>
          </a:xfrm>
          <a:prstGeom prst="rect">
            <a:avLst/>
          </a:prstGeom>
        </p:spPr>
        <p:txBody>
          <a:bodyPr vert="horz" lIns="91440" tIns="45720" rIns="91440" bIns="45720" rtlCol="0" anchor="t">
            <a:noAutofit/>
          </a:bodyPr>
          <a:lstStyle>
            <a:defPPr>
              <a:defRPr lang="zh-CN"/>
            </a:defPPr>
            <a:lvl1pPr marL="0" algn="l" defTabSz="914400" rtl="0" eaLnBrk="1" latinLnBrk="0" hangingPunct="1">
              <a:defRPr sz="12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spcAft>
                <a:spcPts val="1200"/>
              </a:spcAft>
              <a:buClr>
                <a:srgbClr val="034EA2"/>
              </a:buClr>
            </a:pPr>
            <a:r>
              <a:rPr lang="en-US" altLang="zh-CN" sz="2600" b="1" dirty="0">
                <a:latin typeface="Cambria" panose="02040503050406030204" pitchFamily="18" charset="0"/>
                <a:ea typeface="Cambria" panose="02040503050406030204" pitchFamily="18" charset="0"/>
              </a:rPr>
              <a:t>The various sub-sections under Section 4 (Commercial Vehicles) are:</a:t>
            </a:r>
          </a:p>
          <a:p>
            <a:pPr marL="457200" indent="-457200" algn="just">
              <a:spcAft>
                <a:spcPts val="800"/>
              </a:spcAft>
              <a:buClr>
                <a:srgbClr val="034EA2"/>
              </a:buClr>
              <a:buFont typeface="Wingdings" panose="05000000000000000000" pitchFamily="2" charset="2"/>
              <a:buChar char="§"/>
            </a:pPr>
            <a:r>
              <a:rPr lang="en-US" altLang="zh-CN" sz="2600" b="1" dirty="0">
                <a:latin typeface="Cambria" panose="02040503050406030204" pitchFamily="18" charset="0"/>
                <a:ea typeface="Cambria" panose="02040503050406030204" pitchFamily="18" charset="0"/>
              </a:rPr>
              <a:t>A: GCV’s</a:t>
            </a:r>
            <a:r>
              <a:rPr lang="en-US" altLang="zh-CN" sz="2600" dirty="0">
                <a:latin typeface="Cambria" panose="02040503050406030204" pitchFamily="18" charset="0"/>
                <a:ea typeface="Cambria" panose="02040503050406030204" pitchFamily="18" charset="0"/>
              </a:rPr>
              <a:t>:</a:t>
            </a:r>
          </a:p>
          <a:p>
            <a:pPr marL="1371600" lvl="2" indent="-457200" algn="just">
              <a:spcAft>
                <a:spcPts val="800"/>
              </a:spcAft>
              <a:buClr>
                <a:srgbClr val="034EA2"/>
              </a:buClr>
              <a:buFont typeface="Wingdings" panose="05000000000000000000" pitchFamily="2" charset="2"/>
              <a:buChar char="§"/>
            </a:pPr>
            <a:r>
              <a:rPr lang="en-US" altLang="zh-CN" sz="2400" i="1" dirty="0">
                <a:latin typeface="Cambria" panose="02040503050406030204" pitchFamily="18" charset="0"/>
                <a:ea typeface="Cambria" panose="02040503050406030204" pitchFamily="18" charset="0"/>
              </a:rPr>
              <a:t>Public Carriers - other than 3 wheelers</a:t>
            </a:r>
          </a:p>
          <a:p>
            <a:pPr marL="1371600" lvl="2" indent="-457200" algn="just">
              <a:spcAft>
                <a:spcPts val="800"/>
              </a:spcAft>
              <a:buClr>
                <a:srgbClr val="034EA2"/>
              </a:buClr>
              <a:buFont typeface="Wingdings" panose="05000000000000000000" pitchFamily="2" charset="2"/>
              <a:buChar char="§"/>
            </a:pPr>
            <a:r>
              <a:rPr lang="en-US" altLang="zh-CN" sz="2400" i="1" dirty="0">
                <a:latin typeface="Cambria" panose="02040503050406030204" pitchFamily="18" charset="0"/>
                <a:ea typeface="Cambria" panose="02040503050406030204" pitchFamily="18" charset="0"/>
              </a:rPr>
              <a:t>Private Carriers - other than 3 wheelers</a:t>
            </a:r>
          </a:p>
          <a:p>
            <a:pPr marL="1371600" lvl="2" indent="-457200" algn="just">
              <a:spcAft>
                <a:spcPts val="800"/>
              </a:spcAft>
              <a:buClr>
                <a:srgbClr val="034EA2"/>
              </a:buClr>
              <a:buFont typeface="Wingdings" panose="05000000000000000000" pitchFamily="2" charset="2"/>
              <a:buChar char="§"/>
            </a:pPr>
            <a:r>
              <a:rPr lang="en-US" altLang="zh-CN" sz="2400" i="1" dirty="0">
                <a:latin typeface="Cambria" panose="02040503050406030204" pitchFamily="18" charset="0"/>
                <a:ea typeface="Cambria" panose="02040503050406030204" pitchFamily="18" charset="0"/>
              </a:rPr>
              <a:t>Public Carriers - 3 Wheeler &amp; Motorized Pedal Cycles</a:t>
            </a:r>
          </a:p>
          <a:p>
            <a:pPr marL="1371600" lvl="2" indent="-457200" algn="just">
              <a:spcAft>
                <a:spcPts val="800"/>
              </a:spcAft>
              <a:buClr>
                <a:srgbClr val="034EA2"/>
              </a:buClr>
              <a:buFont typeface="Wingdings" panose="05000000000000000000" pitchFamily="2" charset="2"/>
              <a:buChar char="§"/>
            </a:pPr>
            <a:r>
              <a:rPr lang="en-US" altLang="zh-CN" sz="2400" i="1" dirty="0">
                <a:latin typeface="Cambria" panose="02040503050406030204" pitchFamily="18" charset="0"/>
                <a:ea typeface="Cambria" panose="02040503050406030204" pitchFamily="18" charset="0"/>
              </a:rPr>
              <a:t>Private Carriers - 3 Wheeler &amp; Motorized Pedal Cycles</a:t>
            </a:r>
          </a:p>
          <a:p>
            <a:pPr lvl="2" algn="just">
              <a:spcAft>
                <a:spcPts val="800"/>
              </a:spcAft>
              <a:buClr>
                <a:srgbClr val="034EA2"/>
              </a:buClr>
            </a:pPr>
            <a:endParaRPr lang="en-US" altLang="zh-CN" sz="2000" i="1" dirty="0">
              <a:latin typeface="Cambria" panose="02040503050406030204" pitchFamily="18" charset="0"/>
              <a:ea typeface="Cambria" panose="02040503050406030204" pitchFamily="18" charset="0"/>
            </a:endParaRPr>
          </a:p>
          <a:p>
            <a:pPr marL="457200" indent="-457200" algn="just">
              <a:spcAft>
                <a:spcPts val="800"/>
              </a:spcAft>
              <a:buClr>
                <a:srgbClr val="034EA2"/>
              </a:buClr>
              <a:buFont typeface="Wingdings" panose="05000000000000000000" pitchFamily="2" charset="2"/>
              <a:buChar char="§"/>
            </a:pPr>
            <a:r>
              <a:rPr lang="en-US" altLang="zh-CN" sz="2600" b="1" dirty="0">
                <a:latin typeface="Cambria" panose="02040503050406030204" pitchFamily="18" charset="0"/>
                <a:ea typeface="Cambria" panose="02040503050406030204" pitchFamily="18" charset="0"/>
              </a:rPr>
              <a:t>B: Tariff for Trailers</a:t>
            </a:r>
            <a:endParaRPr lang="en-US" altLang="zh-CN" sz="2600" dirty="0">
              <a:latin typeface="Cambria" panose="02040503050406030204" pitchFamily="18" charset="0"/>
              <a:ea typeface="Cambria" panose="02040503050406030204" pitchFamily="18" charset="0"/>
            </a:endParaRPr>
          </a:p>
          <a:p>
            <a:pPr marL="457200" indent="-457200" algn="just">
              <a:spcAft>
                <a:spcPts val="800"/>
              </a:spcAft>
              <a:buClr>
                <a:srgbClr val="034EA2"/>
              </a:buClr>
              <a:buFont typeface="Wingdings" panose="05000000000000000000" pitchFamily="2" charset="2"/>
              <a:buChar char="§"/>
            </a:pPr>
            <a:endParaRPr lang="en-US" altLang="zh-CN" sz="2400" dirty="0">
              <a:latin typeface="Cambria" panose="02040503050406030204" pitchFamily="18" charset="0"/>
              <a:ea typeface="Cambria" panose="02040503050406030204" pitchFamily="18" charset="0"/>
            </a:endParaRPr>
          </a:p>
        </p:txBody>
      </p:sp>
      <p:sp>
        <p:nvSpPr>
          <p:cNvPr id="6" name="Footer Placeholder 3">
            <a:extLst>
              <a:ext uri="{FF2B5EF4-FFF2-40B4-BE49-F238E27FC236}">
                <a16:creationId xmlns:a16="http://schemas.microsoft.com/office/drawing/2014/main" id="{E29FD029-D8C7-DE05-2BAA-C80BB5E012F0}"/>
              </a:ext>
            </a:extLst>
          </p:cNvPr>
          <p:cNvSpPr>
            <a:spLocks noGrp="1"/>
          </p:cNvSpPr>
          <p:nvPr>
            <p:ph type="ftr" sz="quarter" idx="28"/>
          </p:nvPr>
        </p:nvSpPr>
        <p:spPr>
          <a:xfrm>
            <a:off x="484632" y="6341745"/>
            <a:ext cx="2430018" cy="365125"/>
          </a:xfrm>
        </p:spPr>
        <p:txBody>
          <a:bodyPr/>
          <a:lstStyle/>
          <a:p>
            <a:r>
              <a:rPr lang="en-US" b="1" dirty="0">
                <a:latin typeface="Cambria" panose="02040503050406030204" pitchFamily="18" charset="0"/>
                <a:ea typeface="Cambria" panose="02040503050406030204" pitchFamily="18" charset="0"/>
              </a:rPr>
              <a:t>Motor Insurance Underwriting</a:t>
            </a:r>
          </a:p>
        </p:txBody>
      </p:sp>
    </p:spTree>
    <p:extLst>
      <p:ext uri="{BB962C8B-B14F-4D97-AF65-F5344CB8AC3E}">
        <p14:creationId xmlns:p14="http://schemas.microsoft.com/office/powerpoint/2010/main" val="30240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4C6EC6F6-F346-241D-C2AD-CEA21AF2E091}"/>
              </a:ext>
            </a:extLst>
          </p:cNvPr>
          <p:cNvSpPr>
            <a:spLocks noGrp="1"/>
          </p:cNvSpPr>
          <p:nvPr>
            <p:ph type="title"/>
          </p:nvPr>
        </p:nvSpPr>
        <p:spPr>
          <a:xfrm>
            <a:off x="484632" y="274955"/>
            <a:ext cx="11119538" cy="1115434"/>
          </a:xfrm>
        </p:spPr>
        <p:txBody>
          <a:bodyPr/>
          <a:lstStyle/>
          <a:p>
            <a:r>
              <a:rPr lang="en-US" sz="3600" dirty="0">
                <a:solidFill>
                  <a:srgbClr val="034EA2"/>
                </a:solidFill>
                <a:latin typeface="Cambria" panose="02040503050406030204" pitchFamily="18" charset="0"/>
                <a:ea typeface="Cambria" panose="02040503050406030204" pitchFamily="18" charset="0"/>
              </a:rPr>
              <a:t>INTRODUCTION</a:t>
            </a:r>
          </a:p>
        </p:txBody>
      </p:sp>
      <p:sp>
        <p:nvSpPr>
          <p:cNvPr id="4" name="Footer Placeholder 3">
            <a:extLst>
              <a:ext uri="{FF2B5EF4-FFF2-40B4-BE49-F238E27FC236}">
                <a16:creationId xmlns:a16="http://schemas.microsoft.com/office/drawing/2014/main" id="{8FD23934-4A07-2183-483D-999C4EEC4F76}"/>
              </a:ext>
            </a:extLst>
          </p:cNvPr>
          <p:cNvSpPr>
            <a:spLocks noGrp="1"/>
          </p:cNvSpPr>
          <p:nvPr>
            <p:ph type="ftr" sz="quarter" idx="28"/>
          </p:nvPr>
        </p:nvSpPr>
        <p:spPr>
          <a:xfrm>
            <a:off x="484632" y="6341745"/>
            <a:ext cx="2430018" cy="365125"/>
          </a:xfrm>
        </p:spPr>
        <p:txBody>
          <a:bodyPr/>
          <a:lstStyle/>
          <a:p>
            <a:r>
              <a:rPr lang="en-US" b="1" dirty="0">
                <a:latin typeface="Cambria" panose="02040503050406030204" pitchFamily="18" charset="0"/>
                <a:ea typeface="Cambria" panose="02040503050406030204" pitchFamily="18" charset="0"/>
              </a:rPr>
              <a:t>Motor Insurance Underwriting</a:t>
            </a:r>
          </a:p>
        </p:txBody>
      </p:sp>
      <p:sp>
        <p:nvSpPr>
          <p:cNvPr id="5" name="Slide Number Placeholder 4">
            <a:extLst>
              <a:ext uri="{FF2B5EF4-FFF2-40B4-BE49-F238E27FC236}">
                <a16:creationId xmlns:a16="http://schemas.microsoft.com/office/drawing/2014/main" id="{EFE20B9D-3E1B-ACAC-E328-901AE7E6D939}"/>
              </a:ext>
            </a:extLst>
          </p:cNvPr>
          <p:cNvSpPr>
            <a:spLocks noGrp="1"/>
          </p:cNvSpPr>
          <p:nvPr>
            <p:ph type="sldNum" sz="quarter" idx="29"/>
          </p:nvPr>
        </p:nvSpPr>
        <p:spPr>
          <a:xfrm>
            <a:off x="11194169" y="6341745"/>
            <a:ext cx="458592" cy="365125"/>
          </a:xfrm>
        </p:spPr>
        <p:txBody>
          <a:bodyPr/>
          <a:lstStyle/>
          <a:p>
            <a:fld id="{47FEACEE-25B4-4A2D-B147-27296E36371D}" type="slidenum">
              <a:rPr lang="en-US" altLang="zh-CN" b="1" smtClean="0">
                <a:latin typeface="Cambria" panose="02040503050406030204" pitchFamily="18" charset="0"/>
                <a:ea typeface="Cambria" panose="02040503050406030204" pitchFamily="18" charset="0"/>
              </a:rPr>
              <a:pPr/>
              <a:t>2</a:t>
            </a:fld>
            <a:endParaRPr lang="en-US" altLang="zh-CN" b="1" dirty="0">
              <a:latin typeface="Cambria" panose="02040503050406030204" pitchFamily="18" charset="0"/>
              <a:ea typeface="Cambria" panose="02040503050406030204" pitchFamily="18" charset="0"/>
            </a:endParaRPr>
          </a:p>
        </p:txBody>
      </p:sp>
      <p:sp>
        <p:nvSpPr>
          <p:cNvPr id="2" name="Text Placeholder 28">
            <a:extLst>
              <a:ext uri="{FF2B5EF4-FFF2-40B4-BE49-F238E27FC236}">
                <a16:creationId xmlns:a16="http://schemas.microsoft.com/office/drawing/2014/main" id="{3A6D9BE8-F922-B386-6164-173257E0B9A8}"/>
              </a:ext>
            </a:extLst>
          </p:cNvPr>
          <p:cNvSpPr txBox="1">
            <a:spLocks/>
          </p:cNvSpPr>
          <p:nvPr/>
        </p:nvSpPr>
        <p:spPr>
          <a:xfrm>
            <a:off x="484632" y="1647827"/>
            <a:ext cx="11119538" cy="4229098"/>
          </a:xfrm>
          <a:prstGeom prst="rect">
            <a:avLst/>
          </a:prstGeom>
        </p:spPr>
        <p:txBody>
          <a:bodyPr vert="horz" lIns="91440" tIns="45720" rIns="91440" bIns="45720" rtlCol="0" anchor="t">
            <a:noAutofit/>
          </a:bodyPr>
          <a:lstStyle>
            <a:defPPr>
              <a:defRPr lang="zh-CN"/>
            </a:defPPr>
            <a:lvl1pPr marL="0" algn="l" defTabSz="914400" rtl="0" eaLnBrk="1" latinLnBrk="0" hangingPunct="1">
              <a:defRPr sz="12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lgn="just">
              <a:buClr>
                <a:srgbClr val="034EA2"/>
              </a:buClr>
              <a:buFont typeface="Wingdings" panose="05000000000000000000" pitchFamily="2" charset="2"/>
              <a:buChar char="§"/>
            </a:pPr>
            <a:r>
              <a:rPr lang="en-US" altLang="zh-CN" sz="2600" dirty="0">
                <a:latin typeface="Cambria" panose="02040503050406030204" pitchFamily="18" charset="0"/>
                <a:ea typeface="Cambria" panose="02040503050406030204" pitchFamily="18" charset="0"/>
              </a:rPr>
              <a:t>Motor insurance constitutes the largest line of business in Non-life insurance industry. </a:t>
            </a:r>
          </a:p>
          <a:p>
            <a:pPr marL="457200" indent="-457200" algn="just">
              <a:buClr>
                <a:srgbClr val="034EA2"/>
              </a:buClr>
              <a:buFont typeface="Wingdings" panose="05000000000000000000" pitchFamily="2" charset="2"/>
              <a:buChar char="§"/>
            </a:pPr>
            <a:endParaRPr lang="en-US" altLang="zh-CN" sz="2600" dirty="0">
              <a:latin typeface="Cambria" panose="02040503050406030204" pitchFamily="18" charset="0"/>
              <a:ea typeface="Cambria" panose="02040503050406030204" pitchFamily="18" charset="0"/>
            </a:endParaRPr>
          </a:p>
          <a:p>
            <a:pPr marL="457200" indent="-457200" algn="just">
              <a:buClr>
                <a:srgbClr val="034EA2"/>
              </a:buClr>
              <a:buFont typeface="Wingdings" panose="05000000000000000000" pitchFamily="2" charset="2"/>
              <a:buChar char="§"/>
            </a:pPr>
            <a:r>
              <a:rPr lang="en-US" altLang="zh-CN" sz="2600" dirty="0">
                <a:latin typeface="Cambria" panose="02040503050406030204" pitchFamily="18" charset="0"/>
                <a:ea typeface="Cambria" panose="02040503050406030204" pitchFamily="18" charset="0"/>
              </a:rPr>
              <a:t>Motor insurance is a branch of Miscellaneous Insurance. It is approximately 40% of the total GDP income of the industry.</a:t>
            </a:r>
          </a:p>
          <a:p>
            <a:pPr marL="457200" indent="-457200" algn="just">
              <a:buClr>
                <a:srgbClr val="034EA2"/>
              </a:buClr>
              <a:buFont typeface="Wingdings" panose="05000000000000000000" pitchFamily="2" charset="2"/>
              <a:buChar char="§"/>
            </a:pPr>
            <a:endParaRPr lang="en-US" altLang="zh-CN" sz="2600" dirty="0">
              <a:latin typeface="Cambria" panose="02040503050406030204" pitchFamily="18" charset="0"/>
              <a:ea typeface="Cambria" panose="02040503050406030204" pitchFamily="18" charset="0"/>
            </a:endParaRPr>
          </a:p>
          <a:p>
            <a:pPr marL="457200" indent="-457200" algn="just">
              <a:buClr>
                <a:srgbClr val="034EA2"/>
              </a:buClr>
              <a:buFont typeface="Wingdings" panose="05000000000000000000" pitchFamily="2" charset="2"/>
              <a:buChar char="§"/>
            </a:pPr>
            <a:r>
              <a:rPr lang="en-US" altLang="zh-CN" sz="2600" dirty="0">
                <a:latin typeface="Cambria" panose="02040503050406030204" pitchFamily="18" charset="0"/>
                <a:ea typeface="Cambria" panose="02040503050406030204" pitchFamily="18" charset="0"/>
              </a:rPr>
              <a:t>It is one of the fascinating branches of General Insurance.</a:t>
            </a:r>
          </a:p>
        </p:txBody>
      </p:sp>
      <p:cxnSp>
        <p:nvCxnSpPr>
          <p:cNvPr id="9" name="Straight Connector 8">
            <a:extLst>
              <a:ext uri="{FF2B5EF4-FFF2-40B4-BE49-F238E27FC236}">
                <a16:creationId xmlns:a16="http://schemas.microsoft.com/office/drawing/2014/main" id="{04F70DE4-4AF4-825D-C94E-42B97DDA3E8B}"/>
              </a:ext>
            </a:extLst>
          </p:cNvPr>
          <p:cNvCxnSpPr>
            <a:cxnSpLocks/>
          </p:cNvCxnSpPr>
          <p:nvPr/>
        </p:nvCxnSpPr>
        <p:spPr>
          <a:xfrm>
            <a:off x="484632" y="1314450"/>
            <a:ext cx="11119538" cy="0"/>
          </a:xfrm>
          <a:prstGeom prst="line">
            <a:avLst/>
          </a:prstGeom>
          <a:ln w="38100">
            <a:solidFill>
              <a:schemeClr val="accent3">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5" name="Picture 2" descr="United India Insurance Company - Wikipedia">
            <a:extLst>
              <a:ext uri="{FF2B5EF4-FFF2-40B4-BE49-F238E27FC236}">
                <a16:creationId xmlns:a16="http://schemas.microsoft.com/office/drawing/2014/main" id="{F42E31EA-9560-B74F-0AF2-BDC41249BE2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4532" y="6300380"/>
            <a:ext cx="582936" cy="447854"/>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Straight Connector 15">
            <a:extLst>
              <a:ext uri="{FF2B5EF4-FFF2-40B4-BE49-F238E27FC236}">
                <a16:creationId xmlns:a16="http://schemas.microsoft.com/office/drawing/2014/main" id="{B00AEF77-809A-1E86-278E-9166F508B1E6}"/>
              </a:ext>
            </a:extLst>
          </p:cNvPr>
          <p:cNvCxnSpPr>
            <a:cxnSpLocks/>
          </p:cNvCxnSpPr>
          <p:nvPr/>
        </p:nvCxnSpPr>
        <p:spPr>
          <a:xfrm>
            <a:off x="484632" y="6238875"/>
            <a:ext cx="11119538" cy="0"/>
          </a:xfrm>
          <a:prstGeom prst="line">
            <a:avLst/>
          </a:prstGeom>
          <a:ln w="19050">
            <a:solidFill>
              <a:schemeClr val="accent3">
                <a:lumMod val="50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02881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B4EB7B-56BB-7BD0-F35A-4CD8752D38BB}"/>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06E2E62B-9E24-5727-4C09-38455CB88853}"/>
              </a:ext>
            </a:extLst>
          </p:cNvPr>
          <p:cNvSpPr>
            <a:spLocks noGrp="1"/>
          </p:cNvSpPr>
          <p:nvPr>
            <p:ph type="title"/>
          </p:nvPr>
        </p:nvSpPr>
        <p:spPr>
          <a:xfrm>
            <a:off x="484632" y="274955"/>
            <a:ext cx="11119538" cy="1115434"/>
          </a:xfrm>
        </p:spPr>
        <p:txBody>
          <a:bodyPr/>
          <a:lstStyle/>
          <a:p>
            <a:pPr algn="just"/>
            <a:r>
              <a:rPr lang="en-US" sz="3600" dirty="0">
                <a:solidFill>
                  <a:srgbClr val="034EA2"/>
                </a:solidFill>
                <a:latin typeface="Cambria" panose="02040503050406030204" pitchFamily="18" charset="0"/>
                <a:ea typeface="Cambria" panose="02040503050406030204" pitchFamily="18" charset="0"/>
              </a:rPr>
              <a:t>INDIA MOTOR TARIFF 2002</a:t>
            </a:r>
          </a:p>
        </p:txBody>
      </p:sp>
      <p:sp>
        <p:nvSpPr>
          <p:cNvPr id="5" name="Slide Number Placeholder 4">
            <a:extLst>
              <a:ext uri="{FF2B5EF4-FFF2-40B4-BE49-F238E27FC236}">
                <a16:creationId xmlns:a16="http://schemas.microsoft.com/office/drawing/2014/main" id="{2A1AC8D7-BDB7-8484-E88C-ABCA79D2EF6A}"/>
              </a:ext>
            </a:extLst>
          </p:cNvPr>
          <p:cNvSpPr>
            <a:spLocks noGrp="1"/>
          </p:cNvSpPr>
          <p:nvPr>
            <p:ph type="sldNum" sz="quarter" idx="29"/>
          </p:nvPr>
        </p:nvSpPr>
        <p:spPr>
          <a:xfrm>
            <a:off x="11194169" y="6341745"/>
            <a:ext cx="458592" cy="365125"/>
          </a:xfrm>
        </p:spPr>
        <p:txBody>
          <a:bodyPr/>
          <a:lstStyle/>
          <a:p>
            <a:fld id="{47FEACEE-25B4-4A2D-B147-27296E36371D}" type="slidenum">
              <a:rPr lang="en-US" altLang="zh-CN" b="1" smtClean="0">
                <a:latin typeface="Cambria" panose="02040503050406030204" pitchFamily="18" charset="0"/>
                <a:ea typeface="Cambria" panose="02040503050406030204" pitchFamily="18" charset="0"/>
              </a:rPr>
              <a:pPr/>
              <a:t>20</a:t>
            </a:fld>
            <a:endParaRPr lang="en-US" altLang="zh-CN" b="1" dirty="0">
              <a:latin typeface="Cambria" panose="02040503050406030204" pitchFamily="18" charset="0"/>
              <a:ea typeface="Cambria" panose="02040503050406030204" pitchFamily="18" charset="0"/>
            </a:endParaRPr>
          </a:p>
        </p:txBody>
      </p:sp>
      <p:cxnSp>
        <p:nvCxnSpPr>
          <p:cNvPr id="9" name="Straight Connector 8">
            <a:extLst>
              <a:ext uri="{FF2B5EF4-FFF2-40B4-BE49-F238E27FC236}">
                <a16:creationId xmlns:a16="http://schemas.microsoft.com/office/drawing/2014/main" id="{5E2A7799-8B04-AE91-253E-24320D63F3E8}"/>
              </a:ext>
            </a:extLst>
          </p:cNvPr>
          <p:cNvCxnSpPr>
            <a:cxnSpLocks/>
          </p:cNvCxnSpPr>
          <p:nvPr/>
        </p:nvCxnSpPr>
        <p:spPr>
          <a:xfrm>
            <a:off x="484632" y="1314450"/>
            <a:ext cx="11119538" cy="0"/>
          </a:xfrm>
          <a:prstGeom prst="line">
            <a:avLst/>
          </a:prstGeom>
          <a:ln w="38100">
            <a:solidFill>
              <a:schemeClr val="accent3">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5" name="Picture 2" descr="United India Insurance Company - Wikipedia">
            <a:extLst>
              <a:ext uri="{FF2B5EF4-FFF2-40B4-BE49-F238E27FC236}">
                <a16:creationId xmlns:a16="http://schemas.microsoft.com/office/drawing/2014/main" id="{39EF6BBE-9EA2-744F-D3B7-8F0A867B157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4532" y="6300380"/>
            <a:ext cx="582936" cy="447854"/>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Straight Connector 15">
            <a:extLst>
              <a:ext uri="{FF2B5EF4-FFF2-40B4-BE49-F238E27FC236}">
                <a16:creationId xmlns:a16="http://schemas.microsoft.com/office/drawing/2014/main" id="{7CD09709-6EDE-DCCD-ADEF-26A0316D8A8E}"/>
              </a:ext>
            </a:extLst>
          </p:cNvPr>
          <p:cNvCxnSpPr>
            <a:cxnSpLocks/>
          </p:cNvCxnSpPr>
          <p:nvPr/>
        </p:nvCxnSpPr>
        <p:spPr>
          <a:xfrm>
            <a:off x="484632" y="6238875"/>
            <a:ext cx="11119538" cy="0"/>
          </a:xfrm>
          <a:prstGeom prst="line">
            <a:avLst/>
          </a:prstGeom>
          <a:ln w="19050">
            <a:solidFill>
              <a:schemeClr val="accent3">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 name="Text Placeholder 28">
            <a:extLst>
              <a:ext uri="{FF2B5EF4-FFF2-40B4-BE49-F238E27FC236}">
                <a16:creationId xmlns:a16="http://schemas.microsoft.com/office/drawing/2014/main" id="{E19ECAD2-703D-E242-1B26-C5307AC35156}"/>
              </a:ext>
            </a:extLst>
          </p:cNvPr>
          <p:cNvSpPr txBox="1">
            <a:spLocks/>
          </p:cNvSpPr>
          <p:nvPr/>
        </p:nvSpPr>
        <p:spPr>
          <a:xfrm>
            <a:off x="484632" y="1647827"/>
            <a:ext cx="11119538" cy="4229098"/>
          </a:xfrm>
          <a:prstGeom prst="rect">
            <a:avLst/>
          </a:prstGeom>
        </p:spPr>
        <p:txBody>
          <a:bodyPr vert="horz" lIns="91440" tIns="45720" rIns="91440" bIns="45720" rtlCol="0" anchor="t">
            <a:noAutofit/>
          </a:bodyPr>
          <a:lstStyle>
            <a:defPPr>
              <a:defRPr lang="zh-CN"/>
            </a:defPPr>
            <a:lvl1pPr marL="0" algn="l" defTabSz="914400" rtl="0" eaLnBrk="1" latinLnBrk="0" hangingPunct="1">
              <a:defRPr sz="12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spcAft>
                <a:spcPts val="1200"/>
              </a:spcAft>
              <a:buClr>
                <a:srgbClr val="034EA2"/>
              </a:buClr>
            </a:pPr>
            <a:r>
              <a:rPr lang="en-US" altLang="zh-CN" sz="2600" b="1" dirty="0">
                <a:latin typeface="Cambria" panose="02040503050406030204" pitchFamily="18" charset="0"/>
                <a:ea typeface="Cambria" panose="02040503050406030204" pitchFamily="18" charset="0"/>
              </a:rPr>
              <a:t>The various sub-sections under Section 4 (Commercial Vehicles) are:</a:t>
            </a:r>
          </a:p>
          <a:p>
            <a:pPr marL="457200" indent="-457200" algn="just">
              <a:spcAft>
                <a:spcPts val="800"/>
              </a:spcAft>
              <a:buClr>
                <a:srgbClr val="034EA2"/>
              </a:buClr>
              <a:buFont typeface="Wingdings" panose="05000000000000000000" pitchFamily="2" charset="2"/>
              <a:buChar char="§"/>
            </a:pPr>
            <a:r>
              <a:rPr lang="en-US" altLang="zh-CN" sz="2600" b="1" dirty="0">
                <a:latin typeface="Cambria" panose="02040503050406030204" pitchFamily="18" charset="0"/>
                <a:ea typeface="Cambria" panose="02040503050406030204" pitchFamily="18" charset="0"/>
              </a:rPr>
              <a:t>C: PCV’s</a:t>
            </a:r>
            <a:r>
              <a:rPr lang="en-US" altLang="zh-CN" sz="2600" dirty="0">
                <a:latin typeface="Cambria" panose="02040503050406030204" pitchFamily="18" charset="0"/>
                <a:ea typeface="Cambria" panose="02040503050406030204" pitchFamily="18" charset="0"/>
              </a:rPr>
              <a:t>:</a:t>
            </a:r>
          </a:p>
          <a:p>
            <a:pPr marL="1371600" lvl="2" indent="-457200" algn="just">
              <a:spcAft>
                <a:spcPts val="800"/>
              </a:spcAft>
              <a:buClr>
                <a:srgbClr val="034EA2"/>
              </a:buClr>
              <a:buFont typeface="Wingdings" panose="05000000000000000000" pitchFamily="2" charset="2"/>
              <a:buChar char="§"/>
            </a:pPr>
            <a:r>
              <a:rPr lang="en-US" altLang="zh-CN" sz="2400" i="1" dirty="0">
                <a:latin typeface="Cambria" panose="02040503050406030204" pitchFamily="18" charset="0"/>
                <a:ea typeface="Cambria" panose="02040503050406030204" pitchFamily="18" charset="0"/>
              </a:rPr>
              <a:t>3 / 4 wheeler Vehicles - not exceeding 6 passenger</a:t>
            </a:r>
          </a:p>
          <a:p>
            <a:pPr marL="1371600" lvl="2" indent="-457200" algn="just">
              <a:spcAft>
                <a:spcPts val="800"/>
              </a:spcAft>
              <a:buClr>
                <a:srgbClr val="034EA2"/>
              </a:buClr>
              <a:buFont typeface="Wingdings" panose="05000000000000000000" pitchFamily="2" charset="2"/>
              <a:buChar char="§"/>
            </a:pPr>
            <a:r>
              <a:rPr lang="en-US" altLang="zh-CN" sz="2400" i="1" dirty="0">
                <a:latin typeface="Cambria" panose="02040503050406030204" pitchFamily="18" charset="0"/>
                <a:ea typeface="Cambria" panose="02040503050406030204" pitchFamily="18" charset="0"/>
              </a:rPr>
              <a:t>4 (or more) wheeled PCV with &gt; 6 passengers and 3 wheeled PCV &gt;17 passengers</a:t>
            </a:r>
          </a:p>
          <a:p>
            <a:pPr marL="1371600" lvl="2" indent="-457200" algn="just">
              <a:spcAft>
                <a:spcPts val="800"/>
              </a:spcAft>
              <a:buClr>
                <a:srgbClr val="034EA2"/>
              </a:buClr>
              <a:buFont typeface="Wingdings" panose="05000000000000000000" pitchFamily="2" charset="2"/>
              <a:buChar char="§"/>
            </a:pPr>
            <a:r>
              <a:rPr lang="en-US" altLang="zh-CN" sz="2400" i="1" dirty="0">
                <a:latin typeface="Cambria" panose="02040503050406030204" pitchFamily="18" charset="0"/>
                <a:ea typeface="Cambria" panose="02040503050406030204" pitchFamily="18" charset="0"/>
              </a:rPr>
              <a:t>Motorized 3 wheeled PCV &gt; 6 passengers but not exceeding 17 passengers</a:t>
            </a:r>
          </a:p>
          <a:p>
            <a:pPr marL="1371600" lvl="2" indent="-457200" algn="just">
              <a:spcAft>
                <a:spcPts val="800"/>
              </a:spcAft>
              <a:buClr>
                <a:srgbClr val="034EA2"/>
              </a:buClr>
              <a:buFont typeface="Wingdings" panose="05000000000000000000" pitchFamily="2" charset="2"/>
              <a:buChar char="§"/>
            </a:pPr>
            <a:r>
              <a:rPr lang="en-US" altLang="zh-CN" sz="2400" i="1" dirty="0">
                <a:latin typeface="Cambria" panose="02040503050406030204" pitchFamily="18" charset="0"/>
                <a:ea typeface="Cambria" panose="02040503050406030204" pitchFamily="18" charset="0"/>
              </a:rPr>
              <a:t>Two wheelers PCVs</a:t>
            </a:r>
          </a:p>
          <a:p>
            <a:pPr lvl="2" algn="just">
              <a:spcAft>
                <a:spcPts val="800"/>
              </a:spcAft>
              <a:buClr>
                <a:srgbClr val="034EA2"/>
              </a:buClr>
            </a:pPr>
            <a:endParaRPr lang="en-US" altLang="zh-CN" sz="2000" i="1" dirty="0">
              <a:latin typeface="Cambria" panose="02040503050406030204" pitchFamily="18" charset="0"/>
              <a:ea typeface="Cambria" panose="02040503050406030204" pitchFamily="18" charset="0"/>
            </a:endParaRPr>
          </a:p>
          <a:p>
            <a:pPr marL="457200" indent="-457200" algn="just">
              <a:spcAft>
                <a:spcPts val="800"/>
              </a:spcAft>
              <a:buClr>
                <a:srgbClr val="034EA2"/>
              </a:buClr>
              <a:buFont typeface="Wingdings" panose="05000000000000000000" pitchFamily="2" charset="2"/>
              <a:buChar char="§"/>
            </a:pPr>
            <a:r>
              <a:rPr lang="en-US" altLang="zh-CN" sz="2600" b="1" dirty="0">
                <a:latin typeface="Cambria" panose="02040503050406030204" pitchFamily="18" charset="0"/>
                <a:ea typeface="Cambria" panose="02040503050406030204" pitchFamily="18" charset="0"/>
              </a:rPr>
              <a:t>D: Miscellaneous and Special Type of Vehicles.</a:t>
            </a:r>
            <a:endParaRPr lang="en-US" altLang="zh-CN" sz="2600" dirty="0">
              <a:latin typeface="Cambria" panose="02040503050406030204" pitchFamily="18" charset="0"/>
              <a:ea typeface="Cambria" panose="02040503050406030204" pitchFamily="18" charset="0"/>
            </a:endParaRPr>
          </a:p>
          <a:p>
            <a:pPr marL="457200" indent="-457200" algn="just">
              <a:spcAft>
                <a:spcPts val="800"/>
              </a:spcAft>
              <a:buClr>
                <a:srgbClr val="034EA2"/>
              </a:buClr>
              <a:buFont typeface="Wingdings" panose="05000000000000000000" pitchFamily="2" charset="2"/>
              <a:buChar char="§"/>
            </a:pPr>
            <a:endParaRPr lang="en-US" altLang="zh-CN" sz="2400" dirty="0">
              <a:latin typeface="Cambria" panose="02040503050406030204" pitchFamily="18" charset="0"/>
              <a:ea typeface="Cambria" panose="02040503050406030204" pitchFamily="18" charset="0"/>
            </a:endParaRPr>
          </a:p>
        </p:txBody>
      </p:sp>
      <p:sp>
        <p:nvSpPr>
          <p:cNvPr id="2" name="Footer Placeholder 3">
            <a:extLst>
              <a:ext uri="{FF2B5EF4-FFF2-40B4-BE49-F238E27FC236}">
                <a16:creationId xmlns:a16="http://schemas.microsoft.com/office/drawing/2014/main" id="{8F63D06E-9EB1-5DAC-F991-8AF4719A649D}"/>
              </a:ext>
            </a:extLst>
          </p:cNvPr>
          <p:cNvSpPr>
            <a:spLocks noGrp="1"/>
          </p:cNvSpPr>
          <p:nvPr>
            <p:ph type="ftr" sz="quarter" idx="28"/>
          </p:nvPr>
        </p:nvSpPr>
        <p:spPr>
          <a:xfrm>
            <a:off x="484632" y="6341745"/>
            <a:ext cx="2430018" cy="365125"/>
          </a:xfrm>
        </p:spPr>
        <p:txBody>
          <a:bodyPr/>
          <a:lstStyle/>
          <a:p>
            <a:r>
              <a:rPr lang="en-US" b="1" dirty="0">
                <a:latin typeface="Cambria" panose="02040503050406030204" pitchFamily="18" charset="0"/>
                <a:ea typeface="Cambria" panose="02040503050406030204" pitchFamily="18" charset="0"/>
              </a:rPr>
              <a:t>Motor Insurance Underwriting</a:t>
            </a:r>
          </a:p>
        </p:txBody>
      </p:sp>
    </p:spTree>
    <p:extLst>
      <p:ext uri="{BB962C8B-B14F-4D97-AF65-F5344CB8AC3E}">
        <p14:creationId xmlns:p14="http://schemas.microsoft.com/office/powerpoint/2010/main" val="41322810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DD9085-BA8C-F9AE-1FF7-6971DED474FD}"/>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89A6CA8A-90FC-C30B-9B93-CE4080674917}"/>
              </a:ext>
            </a:extLst>
          </p:cNvPr>
          <p:cNvSpPr>
            <a:spLocks noGrp="1"/>
          </p:cNvSpPr>
          <p:nvPr>
            <p:ph type="title"/>
          </p:nvPr>
        </p:nvSpPr>
        <p:spPr>
          <a:xfrm>
            <a:off x="484632" y="274955"/>
            <a:ext cx="11119538" cy="1115434"/>
          </a:xfrm>
        </p:spPr>
        <p:txBody>
          <a:bodyPr/>
          <a:lstStyle/>
          <a:p>
            <a:pPr algn="just"/>
            <a:r>
              <a:rPr lang="en-US" sz="3600" dirty="0">
                <a:solidFill>
                  <a:srgbClr val="034EA2"/>
                </a:solidFill>
                <a:latin typeface="Cambria" panose="02040503050406030204" pitchFamily="18" charset="0"/>
                <a:ea typeface="Cambria" panose="02040503050406030204" pitchFamily="18" charset="0"/>
              </a:rPr>
              <a:t>INDIA MOTOR TARIFF 2002</a:t>
            </a:r>
          </a:p>
        </p:txBody>
      </p:sp>
      <p:sp>
        <p:nvSpPr>
          <p:cNvPr id="5" name="Slide Number Placeholder 4">
            <a:extLst>
              <a:ext uri="{FF2B5EF4-FFF2-40B4-BE49-F238E27FC236}">
                <a16:creationId xmlns:a16="http://schemas.microsoft.com/office/drawing/2014/main" id="{46888DB4-AD40-5C54-B96A-8B693C1C85CA}"/>
              </a:ext>
            </a:extLst>
          </p:cNvPr>
          <p:cNvSpPr>
            <a:spLocks noGrp="1"/>
          </p:cNvSpPr>
          <p:nvPr>
            <p:ph type="sldNum" sz="quarter" idx="29"/>
          </p:nvPr>
        </p:nvSpPr>
        <p:spPr>
          <a:xfrm>
            <a:off x="11194169" y="6341745"/>
            <a:ext cx="458592" cy="365125"/>
          </a:xfrm>
        </p:spPr>
        <p:txBody>
          <a:bodyPr/>
          <a:lstStyle/>
          <a:p>
            <a:fld id="{47FEACEE-25B4-4A2D-B147-27296E36371D}" type="slidenum">
              <a:rPr lang="en-US" altLang="zh-CN" b="1" smtClean="0">
                <a:latin typeface="Cambria" panose="02040503050406030204" pitchFamily="18" charset="0"/>
                <a:ea typeface="Cambria" panose="02040503050406030204" pitchFamily="18" charset="0"/>
              </a:rPr>
              <a:pPr/>
              <a:t>21</a:t>
            </a:fld>
            <a:endParaRPr lang="en-US" altLang="zh-CN" b="1" dirty="0">
              <a:latin typeface="Cambria" panose="02040503050406030204" pitchFamily="18" charset="0"/>
              <a:ea typeface="Cambria" panose="02040503050406030204" pitchFamily="18" charset="0"/>
            </a:endParaRPr>
          </a:p>
        </p:txBody>
      </p:sp>
      <p:cxnSp>
        <p:nvCxnSpPr>
          <p:cNvPr id="9" name="Straight Connector 8">
            <a:extLst>
              <a:ext uri="{FF2B5EF4-FFF2-40B4-BE49-F238E27FC236}">
                <a16:creationId xmlns:a16="http://schemas.microsoft.com/office/drawing/2014/main" id="{E570BFDF-1D43-CEE3-9F0E-F01FBAD6EE82}"/>
              </a:ext>
            </a:extLst>
          </p:cNvPr>
          <p:cNvCxnSpPr>
            <a:cxnSpLocks/>
          </p:cNvCxnSpPr>
          <p:nvPr/>
        </p:nvCxnSpPr>
        <p:spPr>
          <a:xfrm>
            <a:off x="484632" y="1314450"/>
            <a:ext cx="11119538" cy="0"/>
          </a:xfrm>
          <a:prstGeom prst="line">
            <a:avLst/>
          </a:prstGeom>
          <a:ln w="38100">
            <a:solidFill>
              <a:schemeClr val="accent3">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5" name="Picture 2" descr="United India Insurance Company - Wikipedia">
            <a:extLst>
              <a:ext uri="{FF2B5EF4-FFF2-40B4-BE49-F238E27FC236}">
                <a16:creationId xmlns:a16="http://schemas.microsoft.com/office/drawing/2014/main" id="{CEF0DDB3-6A06-5CDF-19F9-5566DEF1F1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4532" y="6300380"/>
            <a:ext cx="582936" cy="447854"/>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Straight Connector 15">
            <a:extLst>
              <a:ext uri="{FF2B5EF4-FFF2-40B4-BE49-F238E27FC236}">
                <a16:creationId xmlns:a16="http://schemas.microsoft.com/office/drawing/2014/main" id="{D26D9135-4A2B-48A8-747A-9BF828409B02}"/>
              </a:ext>
            </a:extLst>
          </p:cNvPr>
          <p:cNvCxnSpPr>
            <a:cxnSpLocks/>
          </p:cNvCxnSpPr>
          <p:nvPr/>
        </p:nvCxnSpPr>
        <p:spPr>
          <a:xfrm>
            <a:off x="484632" y="6238875"/>
            <a:ext cx="11119538" cy="0"/>
          </a:xfrm>
          <a:prstGeom prst="line">
            <a:avLst/>
          </a:prstGeom>
          <a:ln w="19050">
            <a:solidFill>
              <a:schemeClr val="accent3">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 name="Text Placeholder 28">
            <a:extLst>
              <a:ext uri="{FF2B5EF4-FFF2-40B4-BE49-F238E27FC236}">
                <a16:creationId xmlns:a16="http://schemas.microsoft.com/office/drawing/2014/main" id="{521D67A9-F02C-AB40-D6F9-C14912C2E34D}"/>
              </a:ext>
            </a:extLst>
          </p:cNvPr>
          <p:cNvSpPr txBox="1">
            <a:spLocks/>
          </p:cNvSpPr>
          <p:nvPr/>
        </p:nvSpPr>
        <p:spPr>
          <a:xfrm>
            <a:off x="484632" y="1647827"/>
            <a:ext cx="11119538" cy="4229098"/>
          </a:xfrm>
          <a:prstGeom prst="rect">
            <a:avLst/>
          </a:prstGeom>
        </p:spPr>
        <p:txBody>
          <a:bodyPr vert="horz" lIns="91440" tIns="45720" rIns="91440" bIns="45720" rtlCol="0" anchor="t">
            <a:noAutofit/>
          </a:bodyPr>
          <a:lstStyle>
            <a:defPPr>
              <a:defRPr lang="zh-CN"/>
            </a:defPPr>
            <a:lvl1pPr marL="0" algn="l" defTabSz="914400" rtl="0" eaLnBrk="1" latinLnBrk="0" hangingPunct="1">
              <a:defRPr sz="12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spcAft>
                <a:spcPts val="2000"/>
              </a:spcAft>
              <a:buClr>
                <a:srgbClr val="034EA2"/>
              </a:buClr>
            </a:pPr>
            <a:r>
              <a:rPr lang="en-US" altLang="zh-CN" sz="2600" b="1" dirty="0">
                <a:latin typeface="Cambria" panose="02040503050406030204" pitchFamily="18" charset="0"/>
                <a:ea typeface="Cambria" panose="02040503050406030204" pitchFamily="18" charset="0"/>
              </a:rPr>
              <a:t>The various sub-sections under Section 4 (Commercial Vehicles) are:</a:t>
            </a:r>
          </a:p>
          <a:p>
            <a:pPr marL="457200" indent="-457200" algn="just">
              <a:spcAft>
                <a:spcPts val="1600"/>
              </a:spcAft>
              <a:buClr>
                <a:srgbClr val="034EA2"/>
              </a:buClr>
              <a:buFont typeface="Wingdings" panose="05000000000000000000" pitchFamily="2" charset="2"/>
              <a:buChar char="§"/>
            </a:pPr>
            <a:r>
              <a:rPr lang="en-US" altLang="zh-CN" sz="2600" b="1" dirty="0">
                <a:latin typeface="Cambria" panose="02040503050406030204" pitchFamily="18" charset="0"/>
                <a:ea typeface="Cambria" panose="02040503050406030204" pitchFamily="18" charset="0"/>
              </a:rPr>
              <a:t>E: Motor Trade – Road Transit Risks only</a:t>
            </a:r>
          </a:p>
          <a:p>
            <a:pPr marL="457200" indent="-457200" algn="just">
              <a:spcAft>
                <a:spcPts val="1600"/>
              </a:spcAft>
              <a:buClr>
                <a:srgbClr val="034EA2"/>
              </a:buClr>
              <a:buFont typeface="Wingdings" panose="05000000000000000000" pitchFamily="2" charset="2"/>
              <a:buChar char="§"/>
            </a:pPr>
            <a:r>
              <a:rPr lang="en-US" altLang="zh-CN" sz="2600" b="1" dirty="0">
                <a:latin typeface="Cambria" panose="02040503050406030204" pitchFamily="18" charset="0"/>
                <a:ea typeface="Cambria" panose="02040503050406030204" pitchFamily="18" charset="0"/>
              </a:rPr>
              <a:t>F. Motor Trade – Road Risks only</a:t>
            </a:r>
          </a:p>
          <a:p>
            <a:pPr marL="457200" indent="-457200" algn="just">
              <a:spcAft>
                <a:spcPts val="1600"/>
              </a:spcAft>
              <a:buClr>
                <a:srgbClr val="034EA2"/>
              </a:buClr>
              <a:buFont typeface="Wingdings" panose="05000000000000000000" pitchFamily="2" charset="2"/>
              <a:buChar char="§"/>
            </a:pPr>
            <a:r>
              <a:rPr lang="en-US" altLang="zh-CN" sz="2600" b="1" dirty="0">
                <a:latin typeface="Cambria" panose="02040503050406030204" pitchFamily="18" charset="0"/>
                <a:ea typeface="Cambria" panose="02040503050406030204" pitchFamily="18" charset="0"/>
              </a:rPr>
              <a:t>G. Motor Trade – Internal Risks only</a:t>
            </a:r>
          </a:p>
          <a:p>
            <a:pPr marL="457200" indent="-457200" algn="just">
              <a:spcAft>
                <a:spcPts val="800"/>
              </a:spcAft>
              <a:buClr>
                <a:srgbClr val="034EA2"/>
              </a:buClr>
              <a:buFont typeface="Wingdings" panose="05000000000000000000" pitchFamily="2" charset="2"/>
              <a:buChar char="§"/>
            </a:pPr>
            <a:endParaRPr lang="en-US" altLang="zh-CN" sz="2600" dirty="0">
              <a:latin typeface="Cambria" panose="02040503050406030204" pitchFamily="18" charset="0"/>
              <a:ea typeface="Cambria" panose="02040503050406030204" pitchFamily="18" charset="0"/>
            </a:endParaRPr>
          </a:p>
          <a:p>
            <a:pPr marL="457200" indent="-457200" algn="just">
              <a:spcAft>
                <a:spcPts val="800"/>
              </a:spcAft>
              <a:buClr>
                <a:srgbClr val="034EA2"/>
              </a:buClr>
              <a:buFont typeface="Wingdings" panose="05000000000000000000" pitchFamily="2" charset="2"/>
              <a:buChar char="§"/>
            </a:pPr>
            <a:endParaRPr lang="en-US" altLang="zh-CN" sz="2600" dirty="0">
              <a:latin typeface="Cambria" panose="02040503050406030204" pitchFamily="18" charset="0"/>
              <a:ea typeface="Cambria" panose="02040503050406030204" pitchFamily="18" charset="0"/>
            </a:endParaRPr>
          </a:p>
        </p:txBody>
      </p:sp>
      <p:sp>
        <p:nvSpPr>
          <p:cNvPr id="2" name="Footer Placeholder 3">
            <a:extLst>
              <a:ext uri="{FF2B5EF4-FFF2-40B4-BE49-F238E27FC236}">
                <a16:creationId xmlns:a16="http://schemas.microsoft.com/office/drawing/2014/main" id="{0CE25FED-9858-F5CA-7051-9DB6BD125FCA}"/>
              </a:ext>
            </a:extLst>
          </p:cNvPr>
          <p:cNvSpPr>
            <a:spLocks noGrp="1"/>
          </p:cNvSpPr>
          <p:nvPr>
            <p:ph type="ftr" sz="quarter" idx="28"/>
          </p:nvPr>
        </p:nvSpPr>
        <p:spPr>
          <a:xfrm>
            <a:off x="484632" y="6341745"/>
            <a:ext cx="2430018" cy="365125"/>
          </a:xfrm>
        </p:spPr>
        <p:txBody>
          <a:bodyPr/>
          <a:lstStyle/>
          <a:p>
            <a:r>
              <a:rPr lang="en-US" b="1" dirty="0">
                <a:latin typeface="Cambria" panose="02040503050406030204" pitchFamily="18" charset="0"/>
                <a:ea typeface="Cambria" panose="02040503050406030204" pitchFamily="18" charset="0"/>
              </a:rPr>
              <a:t>Motor Insurance Underwriting</a:t>
            </a:r>
          </a:p>
        </p:txBody>
      </p:sp>
    </p:spTree>
    <p:extLst>
      <p:ext uri="{BB962C8B-B14F-4D97-AF65-F5344CB8AC3E}">
        <p14:creationId xmlns:p14="http://schemas.microsoft.com/office/powerpoint/2010/main" val="38287047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EB81CF-37BD-B7D2-AD1A-C9B0E2BC23DA}"/>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1FA95789-C8D5-A906-61AF-A43BAFF666CD}"/>
              </a:ext>
            </a:extLst>
          </p:cNvPr>
          <p:cNvSpPr>
            <a:spLocks noGrp="1"/>
          </p:cNvSpPr>
          <p:nvPr>
            <p:ph type="title"/>
          </p:nvPr>
        </p:nvSpPr>
        <p:spPr>
          <a:xfrm>
            <a:off x="484632" y="274955"/>
            <a:ext cx="11119538" cy="1115434"/>
          </a:xfrm>
        </p:spPr>
        <p:txBody>
          <a:bodyPr/>
          <a:lstStyle/>
          <a:p>
            <a:pPr algn="just"/>
            <a:r>
              <a:rPr lang="en-US" sz="3200" dirty="0">
                <a:solidFill>
                  <a:srgbClr val="034EA2"/>
                </a:solidFill>
                <a:latin typeface="Cambria" panose="02040503050406030204" pitchFamily="18" charset="0"/>
                <a:ea typeface="Cambria" panose="02040503050406030204" pitchFamily="18" charset="0"/>
              </a:rPr>
              <a:t>TYPES OF MOTOR VEHICLE FOR THE PURPOSE OF INSURANCE</a:t>
            </a:r>
          </a:p>
        </p:txBody>
      </p:sp>
      <p:sp>
        <p:nvSpPr>
          <p:cNvPr id="5" name="Slide Number Placeholder 4">
            <a:extLst>
              <a:ext uri="{FF2B5EF4-FFF2-40B4-BE49-F238E27FC236}">
                <a16:creationId xmlns:a16="http://schemas.microsoft.com/office/drawing/2014/main" id="{A42BDAE1-FCAD-5804-C043-0E55347F5610}"/>
              </a:ext>
            </a:extLst>
          </p:cNvPr>
          <p:cNvSpPr>
            <a:spLocks noGrp="1"/>
          </p:cNvSpPr>
          <p:nvPr>
            <p:ph type="sldNum" sz="quarter" idx="29"/>
          </p:nvPr>
        </p:nvSpPr>
        <p:spPr>
          <a:xfrm>
            <a:off x="11194169" y="6341745"/>
            <a:ext cx="458592" cy="365125"/>
          </a:xfrm>
        </p:spPr>
        <p:txBody>
          <a:bodyPr/>
          <a:lstStyle/>
          <a:p>
            <a:fld id="{47FEACEE-25B4-4A2D-B147-27296E36371D}" type="slidenum">
              <a:rPr lang="en-US" altLang="zh-CN" b="1" smtClean="0">
                <a:latin typeface="Cambria" panose="02040503050406030204" pitchFamily="18" charset="0"/>
                <a:ea typeface="Cambria" panose="02040503050406030204" pitchFamily="18" charset="0"/>
              </a:rPr>
              <a:pPr/>
              <a:t>22</a:t>
            </a:fld>
            <a:endParaRPr lang="en-US" altLang="zh-CN" b="1" dirty="0">
              <a:latin typeface="Cambria" panose="02040503050406030204" pitchFamily="18" charset="0"/>
              <a:ea typeface="Cambria" panose="02040503050406030204" pitchFamily="18" charset="0"/>
            </a:endParaRPr>
          </a:p>
        </p:txBody>
      </p:sp>
      <p:cxnSp>
        <p:nvCxnSpPr>
          <p:cNvPr id="9" name="Straight Connector 8">
            <a:extLst>
              <a:ext uri="{FF2B5EF4-FFF2-40B4-BE49-F238E27FC236}">
                <a16:creationId xmlns:a16="http://schemas.microsoft.com/office/drawing/2014/main" id="{4228FB39-9BC5-092F-1B50-338E69F95C36}"/>
              </a:ext>
            </a:extLst>
          </p:cNvPr>
          <p:cNvCxnSpPr>
            <a:cxnSpLocks/>
          </p:cNvCxnSpPr>
          <p:nvPr/>
        </p:nvCxnSpPr>
        <p:spPr>
          <a:xfrm>
            <a:off x="484632" y="1314450"/>
            <a:ext cx="11119538" cy="0"/>
          </a:xfrm>
          <a:prstGeom prst="line">
            <a:avLst/>
          </a:prstGeom>
          <a:ln w="38100">
            <a:solidFill>
              <a:schemeClr val="accent3">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5" name="Picture 2" descr="United India Insurance Company - Wikipedia">
            <a:extLst>
              <a:ext uri="{FF2B5EF4-FFF2-40B4-BE49-F238E27FC236}">
                <a16:creationId xmlns:a16="http://schemas.microsoft.com/office/drawing/2014/main" id="{DB18655F-E4DE-A941-A1B4-B4CE16C7DAF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4532" y="6300380"/>
            <a:ext cx="582936" cy="447854"/>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Straight Connector 15">
            <a:extLst>
              <a:ext uri="{FF2B5EF4-FFF2-40B4-BE49-F238E27FC236}">
                <a16:creationId xmlns:a16="http://schemas.microsoft.com/office/drawing/2014/main" id="{E8C98330-2290-3336-1182-44170F8794D5}"/>
              </a:ext>
            </a:extLst>
          </p:cNvPr>
          <p:cNvCxnSpPr>
            <a:cxnSpLocks/>
          </p:cNvCxnSpPr>
          <p:nvPr/>
        </p:nvCxnSpPr>
        <p:spPr>
          <a:xfrm>
            <a:off x="484632" y="6238875"/>
            <a:ext cx="11119538" cy="0"/>
          </a:xfrm>
          <a:prstGeom prst="line">
            <a:avLst/>
          </a:prstGeom>
          <a:ln w="19050">
            <a:solidFill>
              <a:schemeClr val="accent3">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 name="Text Placeholder 28">
            <a:extLst>
              <a:ext uri="{FF2B5EF4-FFF2-40B4-BE49-F238E27FC236}">
                <a16:creationId xmlns:a16="http://schemas.microsoft.com/office/drawing/2014/main" id="{4567F04E-7673-A4A3-7EBA-FFEF0122D83D}"/>
              </a:ext>
            </a:extLst>
          </p:cNvPr>
          <p:cNvSpPr txBox="1">
            <a:spLocks/>
          </p:cNvSpPr>
          <p:nvPr/>
        </p:nvSpPr>
        <p:spPr>
          <a:xfrm>
            <a:off x="484632" y="1647827"/>
            <a:ext cx="11119538" cy="4229098"/>
          </a:xfrm>
          <a:prstGeom prst="rect">
            <a:avLst/>
          </a:prstGeom>
        </p:spPr>
        <p:txBody>
          <a:bodyPr vert="horz" lIns="91440" tIns="45720" rIns="91440" bIns="45720" rtlCol="0" anchor="t">
            <a:noAutofit/>
          </a:bodyPr>
          <a:lstStyle>
            <a:defPPr>
              <a:defRPr lang="zh-CN"/>
            </a:defPPr>
            <a:lvl1pPr marL="0" algn="l" defTabSz="914400" rtl="0" eaLnBrk="1" latinLnBrk="0" hangingPunct="1">
              <a:defRPr sz="12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lgn="just">
              <a:spcAft>
                <a:spcPts val="800"/>
              </a:spcAft>
              <a:buClr>
                <a:srgbClr val="034EA2"/>
              </a:buClr>
              <a:buFont typeface="Wingdings" panose="05000000000000000000" pitchFamily="2" charset="2"/>
              <a:buChar char="§"/>
            </a:pPr>
            <a:r>
              <a:rPr lang="en-US" altLang="zh-CN" sz="2600" dirty="0">
                <a:latin typeface="Cambria" panose="02040503050406030204" pitchFamily="18" charset="0"/>
                <a:ea typeface="Cambria" panose="02040503050406030204" pitchFamily="18" charset="0"/>
              </a:rPr>
              <a:t>Private Car</a:t>
            </a:r>
          </a:p>
          <a:p>
            <a:pPr marL="457200" indent="-457200" algn="just">
              <a:spcAft>
                <a:spcPts val="800"/>
              </a:spcAft>
              <a:buClr>
                <a:srgbClr val="034EA2"/>
              </a:buClr>
              <a:buFont typeface="Wingdings" panose="05000000000000000000" pitchFamily="2" charset="2"/>
              <a:buChar char="§"/>
            </a:pPr>
            <a:r>
              <a:rPr lang="en-US" altLang="zh-CN" sz="2600" dirty="0">
                <a:latin typeface="Cambria" panose="02040503050406030204" pitchFamily="18" charset="0"/>
                <a:ea typeface="Cambria" panose="02040503050406030204" pitchFamily="18" charset="0"/>
              </a:rPr>
              <a:t>Motor-Cycle/ Scooter</a:t>
            </a:r>
          </a:p>
          <a:p>
            <a:pPr marL="457200" indent="-457200" algn="just">
              <a:spcAft>
                <a:spcPts val="800"/>
              </a:spcAft>
              <a:buClr>
                <a:srgbClr val="034EA2"/>
              </a:buClr>
              <a:buFont typeface="Wingdings" panose="05000000000000000000" pitchFamily="2" charset="2"/>
              <a:buChar char="§"/>
            </a:pPr>
            <a:r>
              <a:rPr lang="en-US" altLang="zh-CN" sz="2600" dirty="0">
                <a:latin typeface="Cambria" panose="02040503050406030204" pitchFamily="18" charset="0"/>
                <a:ea typeface="Cambria" panose="02040503050406030204" pitchFamily="18" charset="0"/>
              </a:rPr>
              <a:t>Commercial Vehicle – GCCV, PCCV and Miscellaneous Type Vehicles</a:t>
            </a:r>
          </a:p>
          <a:p>
            <a:pPr algn="just">
              <a:spcAft>
                <a:spcPts val="800"/>
              </a:spcAft>
              <a:buClr>
                <a:srgbClr val="034EA2"/>
              </a:buClr>
            </a:pPr>
            <a:endParaRPr lang="en-US" altLang="zh-CN" sz="2600" b="1" dirty="0">
              <a:latin typeface="Cambria" panose="02040503050406030204" pitchFamily="18" charset="0"/>
              <a:ea typeface="Cambria" panose="02040503050406030204" pitchFamily="18" charset="0"/>
            </a:endParaRPr>
          </a:p>
          <a:p>
            <a:pPr algn="just">
              <a:spcAft>
                <a:spcPts val="800"/>
              </a:spcAft>
              <a:buClr>
                <a:srgbClr val="034EA2"/>
              </a:buClr>
            </a:pPr>
            <a:r>
              <a:rPr lang="en-US" altLang="zh-CN" sz="2600" b="1" dirty="0">
                <a:latin typeface="Cambria" panose="02040503050406030204" pitchFamily="18" charset="0"/>
                <a:ea typeface="Cambria" panose="02040503050406030204" pitchFamily="18" charset="0"/>
              </a:rPr>
              <a:t>Type of Policies:</a:t>
            </a:r>
          </a:p>
          <a:p>
            <a:pPr marL="457200" indent="-457200" algn="just">
              <a:spcAft>
                <a:spcPts val="800"/>
              </a:spcAft>
              <a:buClr>
                <a:srgbClr val="034EA2"/>
              </a:buClr>
              <a:buFont typeface="Wingdings" panose="05000000000000000000" pitchFamily="2" charset="2"/>
              <a:buChar char="§"/>
            </a:pPr>
            <a:r>
              <a:rPr lang="en-US" altLang="zh-CN" sz="2600" b="1" dirty="0">
                <a:latin typeface="Cambria" panose="02040503050406030204" pitchFamily="18" charset="0"/>
                <a:ea typeface="Cambria" panose="02040503050406030204" pitchFamily="18" charset="0"/>
              </a:rPr>
              <a:t>Liability only policy</a:t>
            </a:r>
            <a:r>
              <a:rPr lang="en-US" altLang="zh-CN" sz="2600" dirty="0">
                <a:latin typeface="Cambria" panose="02040503050406030204" pitchFamily="18" charset="0"/>
                <a:ea typeface="Cambria" panose="02040503050406030204" pitchFamily="18" charset="0"/>
              </a:rPr>
              <a:t>:</a:t>
            </a:r>
            <a:r>
              <a:rPr lang="en-US" altLang="zh-CN" sz="2600" b="1" dirty="0">
                <a:latin typeface="Cambria" panose="02040503050406030204" pitchFamily="18" charset="0"/>
                <a:ea typeface="Cambria" panose="02040503050406030204" pitchFamily="18" charset="0"/>
              </a:rPr>
              <a:t> </a:t>
            </a:r>
            <a:r>
              <a:rPr lang="en-US" altLang="zh-CN" sz="2600" dirty="0">
                <a:latin typeface="Cambria" panose="02040503050406030204" pitchFamily="18" charset="0"/>
                <a:ea typeface="Cambria" panose="02040503050406030204" pitchFamily="18" charset="0"/>
              </a:rPr>
              <a:t>Minimum cover required under MV Act to cover Act liability.</a:t>
            </a:r>
          </a:p>
          <a:p>
            <a:pPr marL="457200" indent="-457200" algn="just">
              <a:spcAft>
                <a:spcPts val="800"/>
              </a:spcAft>
              <a:buClr>
                <a:srgbClr val="034EA2"/>
              </a:buClr>
              <a:buFont typeface="Wingdings" panose="05000000000000000000" pitchFamily="2" charset="2"/>
              <a:buChar char="§"/>
            </a:pPr>
            <a:r>
              <a:rPr lang="en-US" altLang="zh-CN" sz="2600" b="1" dirty="0">
                <a:latin typeface="Cambria" panose="02040503050406030204" pitchFamily="18" charset="0"/>
                <a:ea typeface="Cambria" panose="02040503050406030204" pitchFamily="18" charset="0"/>
              </a:rPr>
              <a:t>Package policy</a:t>
            </a:r>
            <a:r>
              <a:rPr lang="en-US" altLang="zh-CN" sz="2600" dirty="0">
                <a:latin typeface="Cambria" panose="02040503050406030204" pitchFamily="18" charset="0"/>
                <a:ea typeface="Cambria" panose="02040503050406030204" pitchFamily="18" charset="0"/>
              </a:rPr>
              <a:t>:</a:t>
            </a:r>
            <a:r>
              <a:rPr lang="en-US" altLang="zh-CN" sz="2600" b="1" dirty="0">
                <a:latin typeface="Cambria" panose="02040503050406030204" pitchFamily="18" charset="0"/>
                <a:ea typeface="Cambria" panose="02040503050406030204" pitchFamily="18" charset="0"/>
              </a:rPr>
              <a:t> </a:t>
            </a:r>
            <a:r>
              <a:rPr lang="en-US" altLang="zh-CN" sz="2600" dirty="0">
                <a:latin typeface="Cambria" panose="02040503050406030204" pitchFamily="18" charset="0"/>
                <a:ea typeface="Cambria" panose="02040503050406030204" pitchFamily="18" charset="0"/>
              </a:rPr>
              <a:t>To cover own damage losses &amp; Act liability.</a:t>
            </a:r>
          </a:p>
        </p:txBody>
      </p:sp>
      <p:sp>
        <p:nvSpPr>
          <p:cNvPr id="6" name="Footer Placeholder 3">
            <a:extLst>
              <a:ext uri="{FF2B5EF4-FFF2-40B4-BE49-F238E27FC236}">
                <a16:creationId xmlns:a16="http://schemas.microsoft.com/office/drawing/2014/main" id="{7190F0CC-A2C3-05C4-D20B-BDB931E096FC}"/>
              </a:ext>
            </a:extLst>
          </p:cNvPr>
          <p:cNvSpPr>
            <a:spLocks noGrp="1"/>
          </p:cNvSpPr>
          <p:nvPr>
            <p:ph type="ftr" sz="quarter" idx="28"/>
          </p:nvPr>
        </p:nvSpPr>
        <p:spPr>
          <a:xfrm>
            <a:off x="484632" y="6341745"/>
            <a:ext cx="2430018" cy="365125"/>
          </a:xfrm>
        </p:spPr>
        <p:txBody>
          <a:bodyPr/>
          <a:lstStyle/>
          <a:p>
            <a:r>
              <a:rPr lang="en-US" b="1" dirty="0">
                <a:latin typeface="Cambria" panose="02040503050406030204" pitchFamily="18" charset="0"/>
                <a:ea typeface="Cambria" panose="02040503050406030204" pitchFamily="18" charset="0"/>
              </a:rPr>
              <a:t>Motor Insurance Underwriting</a:t>
            </a:r>
          </a:p>
        </p:txBody>
      </p:sp>
    </p:spTree>
    <p:extLst>
      <p:ext uri="{BB962C8B-B14F-4D97-AF65-F5344CB8AC3E}">
        <p14:creationId xmlns:p14="http://schemas.microsoft.com/office/powerpoint/2010/main" val="7306452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458CB3-715D-44FA-0971-25057D9DDE54}"/>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31B9598E-8DAE-CEA1-F08D-AD59971E5795}"/>
              </a:ext>
            </a:extLst>
          </p:cNvPr>
          <p:cNvSpPr>
            <a:spLocks noGrp="1"/>
          </p:cNvSpPr>
          <p:nvPr>
            <p:ph type="title"/>
          </p:nvPr>
        </p:nvSpPr>
        <p:spPr>
          <a:xfrm>
            <a:off x="484632" y="274955"/>
            <a:ext cx="11119538" cy="1115434"/>
          </a:xfrm>
        </p:spPr>
        <p:txBody>
          <a:bodyPr/>
          <a:lstStyle/>
          <a:p>
            <a:pPr algn="just"/>
            <a:r>
              <a:rPr lang="en-US" sz="3200" dirty="0">
                <a:solidFill>
                  <a:srgbClr val="034EA2"/>
                </a:solidFill>
                <a:latin typeface="Cambria" panose="02040503050406030204" pitchFamily="18" charset="0"/>
                <a:ea typeface="Cambria" panose="02040503050406030204" pitchFamily="18" charset="0"/>
              </a:rPr>
              <a:t>LIABILITY ONLY COVER VS LIABILITY COVER UNDER PACKAGE POLICY</a:t>
            </a:r>
          </a:p>
        </p:txBody>
      </p:sp>
      <p:sp>
        <p:nvSpPr>
          <p:cNvPr id="5" name="Slide Number Placeholder 4">
            <a:extLst>
              <a:ext uri="{FF2B5EF4-FFF2-40B4-BE49-F238E27FC236}">
                <a16:creationId xmlns:a16="http://schemas.microsoft.com/office/drawing/2014/main" id="{7F2E8BC3-215D-0871-C038-A3AC6169450B}"/>
              </a:ext>
            </a:extLst>
          </p:cNvPr>
          <p:cNvSpPr>
            <a:spLocks noGrp="1"/>
          </p:cNvSpPr>
          <p:nvPr>
            <p:ph type="sldNum" sz="quarter" idx="29"/>
          </p:nvPr>
        </p:nvSpPr>
        <p:spPr>
          <a:xfrm>
            <a:off x="11194169" y="6341745"/>
            <a:ext cx="458592" cy="365125"/>
          </a:xfrm>
        </p:spPr>
        <p:txBody>
          <a:bodyPr/>
          <a:lstStyle/>
          <a:p>
            <a:fld id="{47FEACEE-25B4-4A2D-B147-27296E36371D}" type="slidenum">
              <a:rPr lang="en-US" altLang="zh-CN" b="1" smtClean="0">
                <a:latin typeface="Cambria" panose="02040503050406030204" pitchFamily="18" charset="0"/>
                <a:ea typeface="Cambria" panose="02040503050406030204" pitchFamily="18" charset="0"/>
              </a:rPr>
              <a:pPr/>
              <a:t>23</a:t>
            </a:fld>
            <a:endParaRPr lang="en-US" altLang="zh-CN" b="1" dirty="0">
              <a:latin typeface="Cambria" panose="02040503050406030204" pitchFamily="18" charset="0"/>
              <a:ea typeface="Cambria" panose="02040503050406030204" pitchFamily="18" charset="0"/>
            </a:endParaRPr>
          </a:p>
        </p:txBody>
      </p:sp>
      <p:cxnSp>
        <p:nvCxnSpPr>
          <p:cNvPr id="9" name="Straight Connector 8">
            <a:extLst>
              <a:ext uri="{FF2B5EF4-FFF2-40B4-BE49-F238E27FC236}">
                <a16:creationId xmlns:a16="http://schemas.microsoft.com/office/drawing/2014/main" id="{4DA8779F-E09B-6899-585B-78D7E822F208}"/>
              </a:ext>
            </a:extLst>
          </p:cNvPr>
          <p:cNvCxnSpPr>
            <a:cxnSpLocks/>
          </p:cNvCxnSpPr>
          <p:nvPr/>
        </p:nvCxnSpPr>
        <p:spPr>
          <a:xfrm>
            <a:off x="484632" y="1314450"/>
            <a:ext cx="11119538" cy="0"/>
          </a:xfrm>
          <a:prstGeom prst="line">
            <a:avLst/>
          </a:prstGeom>
          <a:ln w="38100">
            <a:solidFill>
              <a:schemeClr val="accent3">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5" name="Picture 2" descr="United India Insurance Company - Wikipedia">
            <a:extLst>
              <a:ext uri="{FF2B5EF4-FFF2-40B4-BE49-F238E27FC236}">
                <a16:creationId xmlns:a16="http://schemas.microsoft.com/office/drawing/2014/main" id="{05013B33-4A99-6131-8B1E-CB94C8DEEB6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4532" y="6300380"/>
            <a:ext cx="582936" cy="447854"/>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Straight Connector 15">
            <a:extLst>
              <a:ext uri="{FF2B5EF4-FFF2-40B4-BE49-F238E27FC236}">
                <a16:creationId xmlns:a16="http://schemas.microsoft.com/office/drawing/2014/main" id="{9A4B2863-13D0-8A09-60A0-C0A4B1D061FA}"/>
              </a:ext>
            </a:extLst>
          </p:cNvPr>
          <p:cNvCxnSpPr>
            <a:cxnSpLocks/>
          </p:cNvCxnSpPr>
          <p:nvPr/>
        </p:nvCxnSpPr>
        <p:spPr>
          <a:xfrm>
            <a:off x="484632" y="6238875"/>
            <a:ext cx="11119538" cy="0"/>
          </a:xfrm>
          <a:prstGeom prst="line">
            <a:avLst/>
          </a:prstGeom>
          <a:ln w="19050">
            <a:solidFill>
              <a:schemeClr val="accent3">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 name="Text Placeholder 28">
            <a:extLst>
              <a:ext uri="{FF2B5EF4-FFF2-40B4-BE49-F238E27FC236}">
                <a16:creationId xmlns:a16="http://schemas.microsoft.com/office/drawing/2014/main" id="{35174A5B-34D9-395A-25DA-F78A5A1EA25D}"/>
              </a:ext>
            </a:extLst>
          </p:cNvPr>
          <p:cNvSpPr txBox="1">
            <a:spLocks/>
          </p:cNvSpPr>
          <p:nvPr/>
        </p:nvSpPr>
        <p:spPr>
          <a:xfrm>
            <a:off x="484632" y="1647827"/>
            <a:ext cx="11119538" cy="4229098"/>
          </a:xfrm>
          <a:prstGeom prst="rect">
            <a:avLst/>
          </a:prstGeom>
        </p:spPr>
        <p:txBody>
          <a:bodyPr vert="horz" lIns="91440" tIns="45720" rIns="91440" bIns="45720" rtlCol="0" anchor="t">
            <a:noAutofit/>
          </a:bodyPr>
          <a:lstStyle>
            <a:defPPr>
              <a:defRPr lang="zh-CN"/>
            </a:defPPr>
            <a:lvl1pPr marL="0" algn="l" defTabSz="914400" rtl="0" eaLnBrk="1" latinLnBrk="0" hangingPunct="1">
              <a:defRPr sz="12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lgn="just">
              <a:spcAft>
                <a:spcPts val="1000"/>
              </a:spcAft>
              <a:buClr>
                <a:srgbClr val="034EA2"/>
              </a:buClr>
              <a:buFont typeface="Wingdings" panose="05000000000000000000" pitchFamily="2" charset="2"/>
              <a:buChar char="§"/>
            </a:pPr>
            <a:r>
              <a:rPr lang="en-US" altLang="zh-CN" sz="2400" dirty="0">
                <a:latin typeface="Cambria" panose="02040503050406030204" pitchFamily="18" charset="0"/>
                <a:ea typeface="Cambria" panose="02040503050406030204" pitchFamily="18" charset="0"/>
              </a:rPr>
              <a:t>The Liability cover under Package Policy is wider than the cover available under Liability only Policy. </a:t>
            </a:r>
          </a:p>
          <a:p>
            <a:pPr marL="457200" indent="-457200" algn="just">
              <a:spcAft>
                <a:spcPts val="1000"/>
              </a:spcAft>
              <a:buClr>
                <a:srgbClr val="034EA2"/>
              </a:buClr>
              <a:buFont typeface="Wingdings" panose="05000000000000000000" pitchFamily="2" charset="2"/>
              <a:buChar char="§"/>
            </a:pPr>
            <a:r>
              <a:rPr lang="en-US" altLang="zh-CN" sz="2400" dirty="0">
                <a:latin typeface="Cambria" panose="02040503050406030204" pitchFamily="18" charset="0"/>
                <a:ea typeface="Cambria" panose="02040503050406030204" pitchFamily="18" charset="0"/>
              </a:rPr>
              <a:t>In case of Pvt. Car and Two-Wheeler Package Policy, the Liability Section covers death of or bodily injury to any person including passengers/pillion rider provided such occupants are not carried for hire or reward. </a:t>
            </a:r>
            <a:r>
              <a:rPr lang="en-US" altLang="zh-CN" sz="2400" b="1" u="sng" dirty="0">
                <a:latin typeface="Cambria" panose="02040503050406030204" pitchFamily="18" charset="0"/>
                <a:ea typeface="Cambria" panose="02040503050406030204" pitchFamily="18" charset="0"/>
              </a:rPr>
              <a:t>This provision is not available in Liability Only Policies</a:t>
            </a:r>
            <a:r>
              <a:rPr lang="en-US" altLang="zh-CN" sz="2400" dirty="0">
                <a:latin typeface="Cambria" panose="02040503050406030204" pitchFamily="18" charset="0"/>
                <a:ea typeface="Cambria" panose="02040503050406030204" pitchFamily="18" charset="0"/>
              </a:rPr>
              <a:t>.</a:t>
            </a:r>
            <a:endParaRPr lang="en-US" altLang="zh-CN" sz="2400" b="1" u="sng" dirty="0">
              <a:latin typeface="Cambria" panose="02040503050406030204" pitchFamily="18" charset="0"/>
              <a:ea typeface="Cambria" panose="02040503050406030204" pitchFamily="18" charset="0"/>
            </a:endParaRPr>
          </a:p>
          <a:p>
            <a:pPr marL="457200" indent="-457200" algn="just">
              <a:spcAft>
                <a:spcPts val="1000"/>
              </a:spcAft>
              <a:buClr>
                <a:srgbClr val="034EA2"/>
              </a:buClr>
              <a:buFont typeface="Wingdings" panose="05000000000000000000" pitchFamily="2" charset="2"/>
              <a:buChar char="§"/>
            </a:pPr>
            <a:r>
              <a:rPr lang="en-US" altLang="zh-CN" sz="2400" dirty="0">
                <a:latin typeface="Cambria" panose="02040503050406030204" pitchFamily="18" charset="0"/>
                <a:ea typeface="Cambria" panose="02040503050406030204" pitchFamily="18" charset="0"/>
              </a:rPr>
              <a:t>Also, the Exclusion of coverage for any accidental loss or damage suffered whilst the insured or any person driving the vehicle with the knowledge and consent of the insured is under the influence of intoxicating liquor or drugs, is not available in the Liability Only Policies.</a:t>
            </a:r>
          </a:p>
        </p:txBody>
      </p:sp>
      <p:sp>
        <p:nvSpPr>
          <p:cNvPr id="2" name="Footer Placeholder 3">
            <a:extLst>
              <a:ext uri="{FF2B5EF4-FFF2-40B4-BE49-F238E27FC236}">
                <a16:creationId xmlns:a16="http://schemas.microsoft.com/office/drawing/2014/main" id="{8D7EB488-F8D9-ABE0-AD30-4D637FE486CD}"/>
              </a:ext>
            </a:extLst>
          </p:cNvPr>
          <p:cNvSpPr>
            <a:spLocks noGrp="1"/>
          </p:cNvSpPr>
          <p:nvPr>
            <p:ph type="ftr" sz="quarter" idx="28"/>
          </p:nvPr>
        </p:nvSpPr>
        <p:spPr>
          <a:xfrm>
            <a:off x="484632" y="6341745"/>
            <a:ext cx="2430018" cy="365125"/>
          </a:xfrm>
        </p:spPr>
        <p:txBody>
          <a:bodyPr/>
          <a:lstStyle/>
          <a:p>
            <a:r>
              <a:rPr lang="en-US" b="1" dirty="0">
                <a:latin typeface="Cambria" panose="02040503050406030204" pitchFamily="18" charset="0"/>
                <a:ea typeface="Cambria" panose="02040503050406030204" pitchFamily="18" charset="0"/>
              </a:rPr>
              <a:t>Motor Insurance Underwriting</a:t>
            </a:r>
          </a:p>
        </p:txBody>
      </p:sp>
    </p:spTree>
    <p:extLst>
      <p:ext uri="{BB962C8B-B14F-4D97-AF65-F5344CB8AC3E}">
        <p14:creationId xmlns:p14="http://schemas.microsoft.com/office/powerpoint/2010/main" val="31245339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FFA36B-705A-FEFE-A3BD-BD013506DDBE}"/>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E61E9380-A475-AFFA-7419-AA0D8D5E145D}"/>
              </a:ext>
            </a:extLst>
          </p:cNvPr>
          <p:cNvSpPr>
            <a:spLocks noGrp="1"/>
          </p:cNvSpPr>
          <p:nvPr>
            <p:ph type="title"/>
          </p:nvPr>
        </p:nvSpPr>
        <p:spPr>
          <a:xfrm>
            <a:off x="484632" y="274955"/>
            <a:ext cx="11119538" cy="1115434"/>
          </a:xfrm>
        </p:spPr>
        <p:txBody>
          <a:bodyPr/>
          <a:lstStyle/>
          <a:p>
            <a:pPr algn="just"/>
            <a:r>
              <a:rPr lang="en-US" sz="3600" dirty="0">
                <a:solidFill>
                  <a:srgbClr val="034EA2"/>
                </a:solidFill>
                <a:latin typeface="Cambria" panose="02040503050406030204" pitchFamily="18" charset="0"/>
                <a:ea typeface="Cambria" panose="02040503050406030204" pitchFamily="18" charset="0"/>
              </a:rPr>
              <a:t>PRIVATE CAR AND TWO-WHEELER</a:t>
            </a:r>
          </a:p>
        </p:txBody>
      </p:sp>
      <p:sp>
        <p:nvSpPr>
          <p:cNvPr id="5" name="Slide Number Placeholder 4">
            <a:extLst>
              <a:ext uri="{FF2B5EF4-FFF2-40B4-BE49-F238E27FC236}">
                <a16:creationId xmlns:a16="http://schemas.microsoft.com/office/drawing/2014/main" id="{2A312AF3-6735-9A39-831F-509DBE6A065E}"/>
              </a:ext>
            </a:extLst>
          </p:cNvPr>
          <p:cNvSpPr>
            <a:spLocks noGrp="1"/>
          </p:cNvSpPr>
          <p:nvPr>
            <p:ph type="sldNum" sz="quarter" idx="29"/>
          </p:nvPr>
        </p:nvSpPr>
        <p:spPr>
          <a:xfrm>
            <a:off x="11194169" y="6341745"/>
            <a:ext cx="458592" cy="365125"/>
          </a:xfrm>
        </p:spPr>
        <p:txBody>
          <a:bodyPr/>
          <a:lstStyle/>
          <a:p>
            <a:fld id="{47FEACEE-25B4-4A2D-B147-27296E36371D}" type="slidenum">
              <a:rPr lang="en-US" altLang="zh-CN" b="1" smtClean="0">
                <a:latin typeface="Cambria" panose="02040503050406030204" pitchFamily="18" charset="0"/>
                <a:ea typeface="Cambria" panose="02040503050406030204" pitchFamily="18" charset="0"/>
              </a:rPr>
              <a:pPr/>
              <a:t>24</a:t>
            </a:fld>
            <a:endParaRPr lang="en-US" altLang="zh-CN" b="1" dirty="0">
              <a:latin typeface="Cambria" panose="02040503050406030204" pitchFamily="18" charset="0"/>
              <a:ea typeface="Cambria" panose="02040503050406030204" pitchFamily="18" charset="0"/>
            </a:endParaRPr>
          </a:p>
        </p:txBody>
      </p:sp>
      <p:cxnSp>
        <p:nvCxnSpPr>
          <p:cNvPr id="9" name="Straight Connector 8">
            <a:extLst>
              <a:ext uri="{FF2B5EF4-FFF2-40B4-BE49-F238E27FC236}">
                <a16:creationId xmlns:a16="http://schemas.microsoft.com/office/drawing/2014/main" id="{3FE3C771-EC79-EDF4-6B84-BCF13C658D78}"/>
              </a:ext>
            </a:extLst>
          </p:cNvPr>
          <p:cNvCxnSpPr>
            <a:cxnSpLocks/>
          </p:cNvCxnSpPr>
          <p:nvPr/>
        </p:nvCxnSpPr>
        <p:spPr>
          <a:xfrm>
            <a:off x="484632" y="1314450"/>
            <a:ext cx="11119538" cy="0"/>
          </a:xfrm>
          <a:prstGeom prst="line">
            <a:avLst/>
          </a:prstGeom>
          <a:ln w="38100">
            <a:solidFill>
              <a:schemeClr val="accent3">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5" name="Picture 2" descr="United India Insurance Company - Wikipedia">
            <a:extLst>
              <a:ext uri="{FF2B5EF4-FFF2-40B4-BE49-F238E27FC236}">
                <a16:creationId xmlns:a16="http://schemas.microsoft.com/office/drawing/2014/main" id="{D1DA871E-DC19-7D0A-3838-41C2532430E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4532" y="6300380"/>
            <a:ext cx="582936" cy="447854"/>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Straight Connector 15">
            <a:extLst>
              <a:ext uri="{FF2B5EF4-FFF2-40B4-BE49-F238E27FC236}">
                <a16:creationId xmlns:a16="http://schemas.microsoft.com/office/drawing/2014/main" id="{A6815D9F-CEE7-0613-BA01-017101622695}"/>
              </a:ext>
            </a:extLst>
          </p:cNvPr>
          <p:cNvCxnSpPr>
            <a:cxnSpLocks/>
          </p:cNvCxnSpPr>
          <p:nvPr/>
        </p:nvCxnSpPr>
        <p:spPr>
          <a:xfrm>
            <a:off x="484632" y="6238875"/>
            <a:ext cx="11119538" cy="0"/>
          </a:xfrm>
          <a:prstGeom prst="line">
            <a:avLst/>
          </a:prstGeom>
          <a:ln w="19050">
            <a:solidFill>
              <a:schemeClr val="accent3">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 name="Text Placeholder 28">
            <a:extLst>
              <a:ext uri="{FF2B5EF4-FFF2-40B4-BE49-F238E27FC236}">
                <a16:creationId xmlns:a16="http://schemas.microsoft.com/office/drawing/2014/main" id="{F96278B4-6E18-D34A-1AB5-88BAE7181543}"/>
              </a:ext>
            </a:extLst>
          </p:cNvPr>
          <p:cNvSpPr txBox="1">
            <a:spLocks/>
          </p:cNvSpPr>
          <p:nvPr/>
        </p:nvSpPr>
        <p:spPr>
          <a:xfrm>
            <a:off x="484632" y="1647827"/>
            <a:ext cx="11119538" cy="4229098"/>
          </a:xfrm>
          <a:prstGeom prst="rect">
            <a:avLst/>
          </a:prstGeom>
        </p:spPr>
        <p:txBody>
          <a:bodyPr vert="horz" lIns="91440" tIns="45720" rIns="91440" bIns="45720" rtlCol="0" anchor="t">
            <a:noAutofit/>
          </a:bodyPr>
          <a:lstStyle>
            <a:defPPr>
              <a:defRPr lang="zh-CN"/>
            </a:defPPr>
            <a:lvl1pPr marL="0" algn="l" defTabSz="914400" rtl="0" eaLnBrk="1" latinLnBrk="0" hangingPunct="1">
              <a:defRPr sz="12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spcAft>
                <a:spcPts val="1600"/>
              </a:spcAft>
              <a:buClr>
                <a:srgbClr val="034EA2"/>
              </a:buClr>
            </a:pPr>
            <a:r>
              <a:rPr lang="en-US" altLang="zh-CN" sz="2400" b="1" dirty="0">
                <a:latin typeface="Cambria" panose="02040503050406030204" pitchFamily="18" charset="0"/>
                <a:ea typeface="Cambria" panose="02040503050406030204" pitchFamily="18" charset="0"/>
              </a:rPr>
              <a:t>	  Private Car</a:t>
            </a:r>
            <a:r>
              <a:rPr lang="en-US" altLang="zh-CN" sz="2400" dirty="0">
                <a:latin typeface="Cambria" panose="02040503050406030204" pitchFamily="18" charset="0"/>
                <a:ea typeface="Cambria" panose="02040503050406030204" pitchFamily="18" charset="0"/>
              </a:rPr>
              <a:t>:  Private car type vehicles used for social domestic and pleasure 	  purposes including professional purposes.</a:t>
            </a:r>
          </a:p>
          <a:p>
            <a:pPr algn="just">
              <a:spcAft>
                <a:spcPts val="1000"/>
              </a:spcAft>
              <a:buClr>
                <a:srgbClr val="034EA2"/>
              </a:buClr>
            </a:pPr>
            <a:r>
              <a:rPr lang="en-US" altLang="zh-CN" sz="2400" b="1" dirty="0">
                <a:latin typeface="Cambria" panose="02040503050406030204" pitchFamily="18" charset="0"/>
                <a:ea typeface="Cambria" panose="02040503050406030204" pitchFamily="18" charset="0"/>
              </a:rPr>
              <a:t>	  Two-Wheeler</a:t>
            </a:r>
            <a:r>
              <a:rPr lang="en-US" altLang="zh-CN" sz="2400" dirty="0">
                <a:latin typeface="Cambria" panose="02040503050406030204" pitchFamily="18" charset="0"/>
                <a:ea typeface="Cambria" panose="02040503050406030204" pitchFamily="18" charset="0"/>
              </a:rPr>
              <a:t>: Motorized 2 wheeler with or without side car used for social 	  domestic and pleasure purposes</a:t>
            </a:r>
          </a:p>
          <a:p>
            <a:pPr algn="just">
              <a:spcAft>
                <a:spcPts val="1000"/>
              </a:spcAft>
              <a:buClr>
                <a:srgbClr val="034EA2"/>
              </a:buClr>
            </a:pPr>
            <a:endParaRPr lang="en-US" altLang="zh-CN" sz="1400" dirty="0">
              <a:latin typeface="Cambria" panose="02040503050406030204" pitchFamily="18" charset="0"/>
              <a:ea typeface="Cambria" panose="02040503050406030204" pitchFamily="18" charset="0"/>
            </a:endParaRPr>
          </a:p>
          <a:p>
            <a:pPr marL="457200" indent="-457200" algn="just">
              <a:spcAft>
                <a:spcPts val="1000"/>
              </a:spcAft>
              <a:buClr>
                <a:srgbClr val="034EA2"/>
              </a:buClr>
              <a:buFont typeface="Wingdings" panose="05000000000000000000" pitchFamily="2" charset="2"/>
              <a:buChar char="§"/>
            </a:pPr>
            <a:r>
              <a:rPr lang="en-US" altLang="zh-CN" sz="2200" i="1" dirty="0">
                <a:latin typeface="Cambria" panose="02040503050406030204" pitchFamily="18" charset="0"/>
                <a:ea typeface="Cambria" panose="02040503050406030204" pitchFamily="18" charset="0"/>
              </a:rPr>
              <a:t>Excluding carriage of goods except samples</a:t>
            </a:r>
          </a:p>
          <a:p>
            <a:pPr marL="457200" indent="-457200" algn="just">
              <a:spcAft>
                <a:spcPts val="1000"/>
              </a:spcAft>
              <a:buClr>
                <a:srgbClr val="034EA2"/>
              </a:buClr>
              <a:buFont typeface="Wingdings" panose="05000000000000000000" pitchFamily="2" charset="2"/>
              <a:buChar char="§"/>
            </a:pPr>
            <a:r>
              <a:rPr lang="en-US" altLang="zh-CN" sz="2200" i="1" dirty="0">
                <a:latin typeface="Cambria" panose="02040503050406030204" pitchFamily="18" charset="0"/>
                <a:ea typeface="Cambria" panose="02040503050406030204" pitchFamily="18" charset="0"/>
              </a:rPr>
              <a:t>Excluding use: Hire and reward, racing, Pace making, reliability trial, speed testing and Motor trade</a:t>
            </a:r>
          </a:p>
          <a:p>
            <a:pPr marL="457200" indent="-457200" algn="just">
              <a:spcAft>
                <a:spcPts val="1000"/>
              </a:spcAft>
              <a:buClr>
                <a:srgbClr val="034EA2"/>
              </a:buClr>
              <a:buFont typeface="Wingdings" panose="05000000000000000000" pitchFamily="2" charset="2"/>
              <a:buChar char="§"/>
            </a:pPr>
            <a:r>
              <a:rPr lang="en-US" altLang="zh-CN" sz="2200" i="1" dirty="0">
                <a:latin typeface="Cambria" panose="02040503050406030204" pitchFamily="18" charset="0"/>
                <a:ea typeface="Cambria" panose="02040503050406030204" pitchFamily="18" charset="0"/>
              </a:rPr>
              <a:t> Motorized 3 wheeled vehicles including Motorized rickshaw/cabin body scooters used for private purpose are also rated here.</a:t>
            </a:r>
          </a:p>
          <a:p>
            <a:pPr marL="457200" indent="-457200" algn="just">
              <a:spcAft>
                <a:spcPts val="1000"/>
              </a:spcAft>
              <a:buClr>
                <a:srgbClr val="034EA2"/>
              </a:buClr>
              <a:buFont typeface="Wingdings" panose="05000000000000000000" pitchFamily="2" charset="2"/>
              <a:buChar char="§"/>
            </a:pPr>
            <a:endParaRPr lang="en-US" altLang="zh-CN" sz="2400" dirty="0">
              <a:latin typeface="Cambria" panose="02040503050406030204" pitchFamily="18" charset="0"/>
              <a:ea typeface="Cambria" panose="02040503050406030204" pitchFamily="18" charset="0"/>
            </a:endParaRPr>
          </a:p>
        </p:txBody>
      </p:sp>
      <p:sp>
        <p:nvSpPr>
          <p:cNvPr id="2" name="Footer Placeholder 3">
            <a:extLst>
              <a:ext uri="{FF2B5EF4-FFF2-40B4-BE49-F238E27FC236}">
                <a16:creationId xmlns:a16="http://schemas.microsoft.com/office/drawing/2014/main" id="{B0FFD8EA-45D9-DEA5-E20B-7EDF35284F63}"/>
              </a:ext>
            </a:extLst>
          </p:cNvPr>
          <p:cNvSpPr>
            <a:spLocks noGrp="1"/>
          </p:cNvSpPr>
          <p:nvPr>
            <p:ph type="ftr" sz="quarter" idx="28"/>
          </p:nvPr>
        </p:nvSpPr>
        <p:spPr>
          <a:xfrm>
            <a:off x="484632" y="6341745"/>
            <a:ext cx="2430018" cy="365125"/>
          </a:xfrm>
        </p:spPr>
        <p:txBody>
          <a:bodyPr/>
          <a:lstStyle/>
          <a:p>
            <a:r>
              <a:rPr lang="en-US" b="1" dirty="0">
                <a:latin typeface="Cambria" panose="02040503050406030204" pitchFamily="18" charset="0"/>
                <a:ea typeface="Cambria" panose="02040503050406030204" pitchFamily="18" charset="0"/>
              </a:rPr>
              <a:t>Motor Insurance Underwriting</a:t>
            </a:r>
          </a:p>
        </p:txBody>
      </p:sp>
      <p:pic>
        <p:nvPicPr>
          <p:cNvPr id="6" name="Graphic 5" descr="Motorcycle with solid fill">
            <a:extLst>
              <a:ext uri="{FF2B5EF4-FFF2-40B4-BE49-F238E27FC236}">
                <a16:creationId xmlns:a16="http://schemas.microsoft.com/office/drawing/2014/main" id="{16569849-CA24-957D-89D9-421D3D7FD5C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7830" y="2534659"/>
            <a:ext cx="914400" cy="914400"/>
          </a:xfrm>
          <a:prstGeom prst="rect">
            <a:avLst/>
          </a:prstGeom>
        </p:spPr>
      </p:pic>
      <p:pic>
        <p:nvPicPr>
          <p:cNvPr id="8" name="Graphic 7" descr="Car with solid fill">
            <a:extLst>
              <a:ext uri="{FF2B5EF4-FFF2-40B4-BE49-F238E27FC236}">
                <a16:creationId xmlns:a16="http://schemas.microsoft.com/office/drawing/2014/main" id="{2572CC98-9023-124F-7372-AD6F1D4E6FE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87830" y="1581787"/>
            <a:ext cx="914400" cy="914400"/>
          </a:xfrm>
          <a:prstGeom prst="rect">
            <a:avLst/>
          </a:prstGeom>
        </p:spPr>
      </p:pic>
    </p:spTree>
    <p:extLst>
      <p:ext uri="{BB962C8B-B14F-4D97-AF65-F5344CB8AC3E}">
        <p14:creationId xmlns:p14="http://schemas.microsoft.com/office/powerpoint/2010/main" val="36799736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1EDD1C-1B39-87F5-F01E-E1C6A41E00C2}"/>
            </a:ext>
          </a:extLst>
        </p:cNvPr>
        <p:cNvGrpSpPr/>
        <p:nvPr/>
      </p:nvGrpSpPr>
      <p:grpSpPr>
        <a:xfrm>
          <a:off x="0" y="0"/>
          <a:ext cx="0" cy="0"/>
          <a:chOff x="0" y="0"/>
          <a:chExt cx="0" cy="0"/>
        </a:xfrm>
      </p:grpSpPr>
      <p:sp>
        <p:nvSpPr>
          <p:cNvPr id="14" name="Text Placeholder 28">
            <a:extLst>
              <a:ext uri="{FF2B5EF4-FFF2-40B4-BE49-F238E27FC236}">
                <a16:creationId xmlns:a16="http://schemas.microsoft.com/office/drawing/2014/main" id="{F8E13D92-1446-E2D6-6E2E-716E16C78E53}"/>
              </a:ext>
            </a:extLst>
          </p:cNvPr>
          <p:cNvSpPr txBox="1">
            <a:spLocks/>
          </p:cNvSpPr>
          <p:nvPr/>
        </p:nvSpPr>
        <p:spPr>
          <a:xfrm>
            <a:off x="484632" y="1647827"/>
            <a:ext cx="11119538" cy="4229098"/>
          </a:xfrm>
          <a:prstGeom prst="rect">
            <a:avLst/>
          </a:prstGeom>
        </p:spPr>
        <p:txBody>
          <a:bodyPr vert="horz" lIns="91440" tIns="45720" rIns="91440" bIns="45720" numCol="2" spcCol="1440000" rtlCol="0" anchor="t">
            <a:noAutofit/>
          </a:bodyPr>
          <a:lstStyle>
            <a:defPPr>
              <a:defRPr lang="zh-CN"/>
            </a:defPPr>
            <a:lvl1pPr marL="0" algn="l" defTabSz="914400" rtl="0" eaLnBrk="1" latinLnBrk="0" hangingPunct="1">
              <a:defRPr sz="12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spcAft>
                <a:spcPts val="1600"/>
              </a:spcAft>
              <a:buClr>
                <a:srgbClr val="034EA2"/>
              </a:buClr>
            </a:pPr>
            <a:r>
              <a:rPr lang="en-US" altLang="zh-CN" sz="2400" b="1" dirty="0">
                <a:solidFill>
                  <a:srgbClr val="034EA2"/>
                </a:solidFill>
                <a:latin typeface="Cambria" panose="02040503050406030204" pitchFamily="18" charset="0"/>
                <a:ea typeface="Cambria" panose="02040503050406030204" pitchFamily="18" charset="0"/>
              </a:rPr>
              <a:t>	  PREMIUM RATING</a:t>
            </a:r>
          </a:p>
          <a:p>
            <a:pPr algn="just">
              <a:spcAft>
                <a:spcPts val="1600"/>
              </a:spcAft>
              <a:buClr>
                <a:srgbClr val="034EA2"/>
              </a:buClr>
            </a:pPr>
            <a:endParaRPr lang="en-US" altLang="zh-CN" sz="2400" b="1" i="1" dirty="0">
              <a:solidFill>
                <a:srgbClr val="034EA2"/>
              </a:solidFill>
              <a:latin typeface="Cambria" panose="02040503050406030204" pitchFamily="18" charset="0"/>
              <a:ea typeface="Cambria" panose="02040503050406030204" pitchFamily="18" charset="0"/>
            </a:endParaRPr>
          </a:p>
          <a:p>
            <a:pPr algn="just">
              <a:spcAft>
                <a:spcPts val="1600"/>
              </a:spcAft>
              <a:buClr>
                <a:srgbClr val="034EA2"/>
              </a:buClr>
            </a:pPr>
            <a:endParaRPr lang="en-US" altLang="zh-CN" sz="2400" b="1" i="1" dirty="0">
              <a:solidFill>
                <a:srgbClr val="034EA2"/>
              </a:solidFill>
              <a:latin typeface="Cambria" panose="02040503050406030204" pitchFamily="18" charset="0"/>
              <a:ea typeface="Cambria" panose="02040503050406030204" pitchFamily="18" charset="0"/>
            </a:endParaRPr>
          </a:p>
          <a:p>
            <a:pPr algn="just">
              <a:spcAft>
                <a:spcPts val="1600"/>
              </a:spcAft>
              <a:buClr>
                <a:srgbClr val="034EA2"/>
              </a:buClr>
            </a:pPr>
            <a:endParaRPr lang="en-US" altLang="zh-CN" sz="2400" b="1" i="1" dirty="0">
              <a:solidFill>
                <a:srgbClr val="034EA2"/>
              </a:solidFill>
              <a:latin typeface="Cambria" panose="02040503050406030204" pitchFamily="18" charset="0"/>
              <a:ea typeface="Cambria" panose="02040503050406030204" pitchFamily="18" charset="0"/>
            </a:endParaRPr>
          </a:p>
          <a:p>
            <a:pPr algn="just">
              <a:spcAft>
                <a:spcPts val="1600"/>
              </a:spcAft>
              <a:buClr>
                <a:srgbClr val="034EA2"/>
              </a:buClr>
            </a:pPr>
            <a:endParaRPr lang="en-US" altLang="zh-CN" sz="2400" b="1" i="1" dirty="0">
              <a:solidFill>
                <a:srgbClr val="034EA2"/>
              </a:solidFill>
              <a:latin typeface="Cambria" panose="02040503050406030204" pitchFamily="18" charset="0"/>
              <a:ea typeface="Cambria" panose="02040503050406030204" pitchFamily="18" charset="0"/>
            </a:endParaRPr>
          </a:p>
          <a:p>
            <a:pPr algn="just">
              <a:spcAft>
                <a:spcPts val="1600"/>
              </a:spcAft>
              <a:buClr>
                <a:srgbClr val="034EA2"/>
              </a:buClr>
            </a:pPr>
            <a:endParaRPr lang="en-US" altLang="zh-CN" sz="2400" b="1" i="1" dirty="0">
              <a:solidFill>
                <a:srgbClr val="034EA2"/>
              </a:solidFill>
              <a:latin typeface="Cambria" panose="02040503050406030204" pitchFamily="18" charset="0"/>
              <a:ea typeface="Cambria" panose="02040503050406030204" pitchFamily="18" charset="0"/>
            </a:endParaRPr>
          </a:p>
          <a:p>
            <a:pPr algn="just">
              <a:spcAft>
                <a:spcPts val="1600"/>
              </a:spcAft>
              <a:buClr>
                <a:srgbClr val="034EA2"/>
              </a:buClr>
            </a:pPr>
            <a:endParaRPr lang="en-US" altLang="zh-CN" sz="2400" b="1" i="1" dirty="0">
              <a:solidFill>
                <a:srgbClr val="034EA2"/>
              </a:solidFill>
              <a:latin typeface="Cambria" panose="02040503050406030204" pitchFamily="18" charset="0"/>
              <a:ea typeface="Cambria" panose="02040503050406030204" pitchFamily="18" charset="0"/>
            </a:endParaRPr>
          </a:p>
          <a:p>
            <a:pPr algn="ctr">
              <a:spcAft>
                <a:spcPts val="1600"/>
              </a:spcAft>
              <a:buClr>
                <a:srgbClr val="034EA2"/>
              </a:buClr>
            </a:pPr>
            <a:r>
              <a:rPr lang="en-US" altLang="zh-CN" sz="2400" b="1" dirty="0">
                <a:solidFill>
                  <a:srgbClr val="034EA2"/>
                </a:solidFill>
                <a:latin typeface="Cambria" panose="02040503050406030204" pitchFamily="18" charset="0"/>
                <a:ea typeface="Cambria" panose="02040503050406030204" pitchFamily="18" charset="0"/>
              </a:rPr>
              <a:t>LIMITATIONS TO USE</a:t>
            </a:r>
            <a:endParaRPr lang="en-US" altLang="zh-CN" sz="2200" dirty="0">
              <a:solidFill>
                <a:srgbClr val="034EA2"/>
              </a:solidFill>
              <a:latin typeface="Cambria" panose="02040503050406030204" pitchFamily="18" charset="0"/>
              <a:ea typeface="Cambria" panose="02040503050406030204" pitchFamily="18" charset="0"/>
            </a:endParaRPr>
          </a:p>
        </p:txBody>
      </p:sp>
      <p:sp>
        <p:nvSpPr>
          <p:cNvPr id="10" name="Title 9">
            <a:extLst>
              <a:ext uri="{FF2B5EF4-FFF2-40B4-BE49-F238E27FC236}">
                <a16:creationId xmlns:a16="http://schemas.microsoft.com/office/drawing/2014/main" id="{702ADB59-93AF-87DE-9050-017C5B0A6376}"/>
              </a:ext>
            </a:extLst>
          </p:cNvPr>
          <p:cNvSpPr>
            <a:spLocks noGrp="1"/>
          </p:cNvSpPr>
          <p:nvPr>
            <p:ph type="title"/>
          </p:nvPr>
        </p:nvSpPr>
        <p:spPr>
          <a:xfrm>
            <a:off x="484632" y="274955"/>
            <a:ext cx="11119538" cy="1115434"/>
          </a:xfrm>
        </p:spPr>
        <p:txBody>
          <a:bodyPr/>
          <a:lstStyle/>
          <a:p>
            <a:pPr algn="just"/>
            <a:r>
              <a:rPr lang="en-US" sz="3600" dirty="0">
                <a:solidFill>
                  <a:srgbClr val="034EA2"/>
                </a:solidFill>
                <a:latin typeface="Cambria" panose="02040503050406030204" pitchFamily="18" charset="0"/>
                <a:ea typeface="Cambria" panose="02040503050406030204" pitchFamily="18" charset="0"/>
              </a:rPr>
              <a:t>PRIVATE CAR AND TWO-WHEELER</a:t>
            </a:r>
          </a:p>
        </p:txBody>
      </p:sp>
      <p:sp>
        <p:nvSpPr>
          <p:cNvPr id="5" name="Slide Number Placeholder 4">
            <a:extLst>
              <a:ext uri="{FF2B5EF4-FFF2-40B4-BE49-F238E27FC236}">
                <a16:creationId xmlns:a16="http://schemas.microsoft.com/office/drawing/2014/main" id="{52AE47BC-5226-DDB8-FA20-5291B6926474}"/>
              </a:ext>
            </a:extLst>
          </p:cNvPr>
          <p:cNvSpPr>
            <a:spLocks noGrp="1"/>
          </p:cNvSpPr>
          <p:nvPr>
            <p:ph type="sldNum" sz="quarter" idx="29"/>
          </p:nvPr>
        </p:nvSpPr>
        <p:spPr>
          <a:xfrm>
            <a:off x="11194169" y="6341745"/>
            <a:ext cx="458592" cy="365125"/>
          </a:xfrm>
        </p:spPr>
        <p:txBody>
          <a:bodyPr/>
          <a:lstStyle/>
          <a:p>
            <a:fld id="{47FEACEE-25B4-4A2D-B147-27296E36371D}" type="slidenum">
              <a:rPr lang="en-US" altLang="zh-CN" b="1" smtClean="0">
                <a:latin typeface="Cambria" panose="02040503050406030204" pitchFamily="18" charset="0"/>
                <a:ea typeface="Cambria" panose="02040503050406030204" pitchFamily="18" charset="0"/>
              </a:rPr>
              <a:pPr/>
              <a:t>25</a:t>
            </a:fld>
            <a:endParaRPr lang="en-US" altLang="zh-CN" b="1" dirty="0">
              <a:latin typeface="Cambria" panose="02040503050406030204" pitchFamily="18" charset="0"/>
              <a:ea typeface="Cambria" panose="02040503050406030204" pitchFamily="18" charset="0"/>
            </a:endParaRPr>
          </a:p>
        </p:txBody>
      </p:sp>
      <p:cxnSp>
        <p:nvCxnSpPr>
          <p:cNvPr id="9" name="Straight Connector 8">
            <a:extLst>
              <a:ext uri="{FF2B5EF4-FFF2-40B4-BE49-F238E27FC236}">
                <a16:creationId xmlns:a16="http://schemas.microsoft.com/office/drawing/2014/main" id="{0ED6C352-8AFC-6D2A-6228-DFA1AE4E54A4}"/>
              </a:ext>
            </a:extLst>
          </p:cNvPr>
          <p:cNvCxnSpPr>
            <a:cxnSpLocks/>
          </p:cNvCxnSpPr>
          <p:nvPr/>
        </p:nvCxnSpPr>
        <p:spPr>
          <a:xfrm>
            <a:off x="484632" y="1314450"/>
            <a:ext cx="11119538" cy="0"/>
          </a:xfrm>
          <a:prstGeom prst="line">
            <a:avLst/>
          </a:prstGeom>
          <a:ln w="38100">
            <a:solidFill>
              <a:schemeClr val="accent3">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5" name="Picture 2" descr="United India Insurance Company - Wikipedia">
            <a:extLst>
              <a:ext uri="{FF2B5EF4-FFF2-40B4-BE49-F238E27FC236}">
                <a16:creationId xmlns:a16="http://schemas.microsoft.com/office/drawing/2014/main" id="{79E6AC0B-8D1D-1A2B-7DE4-8B656976A7D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4532" y="6300380"/>
            <a:ext cx="582936" cy="447854"/>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Straight Connector 15">
            <a:extLst>
              <a:ext uri="{FF2B5EF4-FFF2-40B4-BE49-F238E27FC236}">
                <a16:creationId xmlns:a16="http://schemas.microsoft.com/office/drawing/2014/main" id="{EFB855B7-19E2-0371-6FB6-363127894F70}"/>
              </a:ext>
            </a:extLst>
          </p:cNvPr>
          <p:cNvCxnSpPr>
            <a:cxnSpLocks/>
          </p:cNvCxnSpPr>
          <p:nvPr/>
        </p:nvCxnSpPr>
        <p:spPr>
          <a:xfrm>
            <a:off x="484632" y="6238875"/>
            <a:ext cx="11119538" cy="0"/>
          </a:xfrm>
          <a:prstGeom prst="line">
            <a:avLst/>
          </a:prstGeom>
          <a:ln w="19050">
            <a:solidFill>
              <a:schemeClr val="accent3">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 name="Footer Placeholder 3">
            <a:extLst>
              <a:ext uri="{FF2B5EF4-FFF2-40B4-BE49-F238E27FC236}">
                <a16:creationId xmlns:a16="http://schemas.microsoft.com/office/drawing/2014/main" id="{03BD374B-9B78-6D9D-E4AD-83305C12A160}"/>
              </a:ext>
            </a:extLst>
          </p:cNvPr>
          <p:cNvSpPr>
            <a:spLocks noGrp="1"/>
          </p:cNvSpPr>
          <p:nvPr>
            <p:ph type="ftr" sz="quarter" idx="28"/>
          </p:nvPr>
        </p:nvSpPr>
        <p:spPr>
          <a:xfrm>
            <a:off x="484632" y="6341745"/>
            <a:ext cx="2430018" cy="365125"/>
          </a:xfrm>
        </p:spPr>
        <p:txBody>
          <a:bodyPr/>
          <a:lstStyle/>
          <a:p>
            <a:r>
              <a:rPr lang="en-US" b="1" dirty="0">
                <a:latin typeface="Cambria" panose="02040503050406030204" pitchFamily="18" charset="0"/>
                <a:ea typeface="Cambria" panose="02040503050406030204" pitchFamily="18" charset="0"/>
              </a:rPr>
              <a:t>Motor Insurance Underwriting</a:t>
            </a:r>
          </a:p>
        </p:txBody>
      </p:sp>
      <p:graphicFrame>
        <p:nvGraphicFramePr>
          <p:cNvPr id="4" name="Table 8">
            <a:extLst>
              <a:ext uri="{FF2B5EF4-FFF2-40B4-BE49-F238E27FC236}">
                <a16:creationId xmlns:a16="http://schemas.microsoft.com/office/drawing/2014/main" id="{6BAA7923-E8B8-BF8F-E844-BEA60CC3F087}"/>
              </a:ext>
            </a:extLst>
          </p:cNvPr>
          <p:cNvGraphicFramePr>
            <a:graphicFrameLocks/>
          </p:cNvGraphicFramePr>
          <p:nvPr>
            <p:extLst>
              <p:ext uri="{D42A27DB-BD31-4B8C-83A1-F6EECF244321}">
                <p14:modId xmlns:p14="http://schemas.microsoft.com/office/powerpoint/2010/main" val="43442430"/>
              </p:ext>
            </p:extLst>
          </p:nvPr>
        </p:nvGraphicFramePr>
        <p:xfrm>
          <a:off x="781505" y="2380688"/>
          <a:ext cx="3859200" cy="3309640"/>
        </p:xfrm>
        <a:graphic>
          <a:graphicData uri="http://schemas.openxmlformats.org/drawingml/2006/table">
            <a:tbl>
              <a:tblPr firstRow="1" bandRow="1">
                <a:tableStyleId>{C083E6E3-FA7D-4D7B-A595-EF9225AFEA82}</a:tableStyleId>
              </a:tblPr>
              <a:tblGrid>
                <a:gridCol w="3859200">
                  <a:extLst>
                    <a:ext uri="{9D8B030D-6E8A-4147-A177-3AD203B41FA5}">
                      <a16:colId xmlns:a16="http://schemas.microsoft.com/office/drawing/2014/main" val="1457000769"/>
                    </a:ext>
                  </a:extLst>
                </a:gridCol>
              </a:tblGrid>
              <a:tr h="827410">
                <a:tc>
                  <a:txBody>
                    <a:bodyPr/>
                    <a:lstStyle/>
                    <a:p>
                      <a:pPr algn="ctr"/>
                      <a:r>
                        <a:rPr lang="en-US" sz="2400" b="0" dirty="0">
                          <a:solidFill>
                            <a:schemeClr val="accent6"/>
                          </a:solidFill>
                          <a:latin typeface="Cambria" panose="02040503050406030204" pitchFamily="18" charset="0"/>
                          <a:ea typeface="Cambria" panose="02040503050406030204" pitchFamily="18" charset="0"/>
                        </a:rPr>
                        <a:t>IDV</a:t>
                      </a:r>
                      <a:endParaRPr lang="en-US" sz="2400" b="0" i="0" dirty="0">
                        <a:solidFill>
                          <a:schemeClr val="accent6"/>
                        </a:solidFill>
                        <a:latin typeface="Cambria" panose="02040503050406030204" pitchFamily="18" charset="0"/>
                        <a:ea typeface="Cambria" panose="02040503050406030204" pitchFamily="18" charset="0"/>
                        <a:cs typeface="Posterama" panose="020B0504020200020000" pitchFamily="34" charset="0"/>
                      </a:endParaRPr>
                    </a:p>
                  </a:txBody>
                  <a:tcPr anchor="ctr"/>
                </a:tc>
                <a:extLst>
                  <a:ext uri="{0D108BD9-81ED-4DB2-BD59-A6C34878D82A}">
                    <a16:rowId xmlns:a16="http://schemas.microsoft.com/office/drawing/2014/main" val="322234691"/>
                  </a:ext>
                </a:extLst>
              </a:tr>
              <a:tr h="827410">
                <a:tc>
                  <a:txBody>
                    <a:bodyPr/>
                    <a:lstStyle/>
                    <a:p>
                      <a:pPr algn="ctr"/>
                      <a:r>
                        <a:rPr lang="en-US" sz="2400" b="0" dirty="0">
                          <a:solidFill>
                            <a:schemeClr val="accent6"/>
                          </a:solidFill>
                          <a:latin typeface="Cambria" panose="02040503050406030204" pitchFamily="18" charset="0"/>
                          <a:ea typeface="Cambria" panose="02040503050406030204" pitchFamily="18" charset="0"/>
                        </a:rPr>
                        <a:t>CC</a:t>
                      </a:r>
                      <a:endParaRPr lang="en-US" sz="2400" b="0" i="0" dirty="0">
                        <a:solidFill>
                          <a:schemeClr val="accent6"/>
                        </a:solidFill>
                        <a:latin typeface="Cambria" panose="02040503050406030204" pitchFamily="18" charset="0"/>
                        <a:ea typeface="Cambria" panose="02040503050406030204" pitchFamily="18" charset="0"/>
                        <a:cs typeface="Posterama" panose="020B0504020200020000" pitchFamily="34" charset="0"/>
                      </a:endParaRPr>
                    </a:p>
                  </a:txBody>
                  <a:tcPr anchor="ctr"/>
                </a:tc>
                <a:extLst>
                  <a:ext uri="{0D108BD9-81ED-4DB2-BD59-A6C34878D82A}">
                    <a16:rowId xmlns:a16="http://schemas.microsoft.com/office/drawing/2014/main" val="3315783827"/>
                  </a:ext>
                </a:extLst>
              </a:tr>
              <a:tr h="827410">
                <a:tc>
                  <a:txBody>
                    <a:bodyPr/>
                    <a:lstStyle/>
                    <a:p>
                      <a:pPr algn="ctr"/>
                      <a:r>
                        <a:rPr lang="en-US" sz="2400" b="0" dirty="0">
                          <a:solidFill>
                            <a:schemeClr val="accent6"/>
                          </a:solidFill>
                          <a:latin typeface="Cambria" panose="02040503050406030204" pitchFamily="18" charset="0"/>
                          <a:ea typeface="Cambria" panose="02040503050406030204" pitchFamily="18" charset="0"/>
                        </a:rPr>
                        <a:t>Geographical Zone</a:t>
                      </a:r>
                      <a:endParaRPr lang="en-US" sz="2400" b="0" i="0" dirty="0">
                        <a:solidFill>
                          <a:schemeClr val="accent6"/>
                        </a:solidFill>
                        <a:latin typeface="Cambria" panose="02040503050406030204" pitchFamily="18" charset="0"/>
                        <a:ea typeface="Cambria" panose="02040503050406030204" pitchFamily="18" charset="0"/>
                        <a:cs typeface="Posterama" panose="020B0504020200020000" pitchFamily="34" charset="0"/>
                      </a:endParaRPr>
                    </a:p>
                  </a:txBody>
                  <a:tcPr anchor="ctr"/>
                </a:tc>
                <a:extLst>
                  <a:ext uri="{0D108BD9-81ED-4DB2-BD59-A6C34878D82A}">
                    <a16:rowId xmlns:a16="http://schemas.microsoft.com/office/drawing/2014/main" val="707436735"/>
                  </a:ext>
                </a:extLst>
              </a:tr>
              <a:tr h="827410">
                <a:tc>
                  <a:txBody>
                    <a:bodyPr/>
                    <a:lstStyle/>
                    <a:p>
                      <a:pPr algn="ctr"/>
                      <a:r>
                        <a:rPr lang="en-US" sz="2400" b="0" dirty="0">
                          <a:solidFill>
                            <a:schemeClr val="accent6"/>
                          </a:solidFill>
                          <a:latin typeface="Cambria" panose="02040503050406030204" pitchFamily="18" charset="0"/>
                          <a:ea typeface="Cambria" panose="02040503050406030204" pitchFamily="18" charset="0"/>
                        </a:rPr>
                        <a:t>Age of the Vehicle</a:t>
                      </a:r>
                      <a:endParaRPr lang="en-US" sz="2400" b="0" i="0" dirty="0">
                        <a:solidFill>
                          <a:schemeClr val="accent6"/>
                        </a:solidFill>
                        <a:latin typeface="Cambria" panose="02040503050406030204" pitchFamily="18" charset="0"/>
                        <a:ea typeface="Cambria" panose="02040503050406030204" pitchFamily="18" charset="0"/>
                        <a:cs typeface="Posterama" panose="020B0504020200020000" pitchFamily="34" charset="0"/>
                      </a:endParaRPr>
                    </a:p>
                  </a:txBody>
                  <a:tcPr anchor="ctr"/>
                </a:tc>
                <a:extLst>
                  <a:ext uri="{0D108BD9-81ED-4DB2-BD59-A6C34878D82A}">
                    <a16:rowId xmlns:a16="http://schemas.microsoft.com/office/drawing/2014/main" val="2008827937"/>
                  </a:ext>
                </a:extLst>
              </a:tr>
            </a:tbl>
          </a:graphicData>
        </a:graphic>
      </p:graphicFrame>
      <p:pic>
        <p:nvPicPr>
          <p:cNvPr id="11" name="Graphic 10" descr="Money outline">
            <a:extLst>
              <a:ext uri="{FF2B5EF4-FFF2-40B4-BE49-F238E27FC236}">
                <a16:creationId xmlns:a16="http://schemas.microsoft.com/office/drawing/2014/main" id="{327E4870-964D-A651-0094-A8653248FCA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78180" y="1493258"/>
            <a:ext cx="722760" cy="722760"/>
          </a:xfrm>
          <a:prstGeom prst="rect">
            <a:avLst/>
          </a:prstGeom>
        </p:spPr>
      </p:pic>
      <p:pic>
        <p:nvPicPr>
          <p:cNvPr id="13" name="Graphic 12" descr="Close with solid fill">
            <a:extLst>
              <a:ext uri="{FF2B5EF4-FFF2-40B4-BE49-F238E27FC236}">
                <a16:creationId xmlns:a16="http://schemas.microsoft.com/office/drawing/2014/main" id="{A27490CD-88C5-64CC-D260-5346D681B95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958330" y="1586323"/>
            <a:ext cx="598431" cy="598431"/>
          </a:xfrm>
          <a:prstGeom prst="rect">
            <a:avLst/>
          </a:prstGeom>
        </p:spPr>
      </p:pic>
      <p:graphicFrame>
        <p:nvGraphicFramePr>
          <p:cNvPr id="17" name="Table 8">
            <a:extLst>
              <a:ext uri="{FF2B5EF4-FFF2-40B4-BE49-F238E27FC236}">
                <a16:creationId xmlns:a16="http://schemas.microsoft.com/office/drawing/2014/main" id="{34619049-5624-63E3-1CE6-7F239B1280B8}"/>
              </a:ext>
            </a:extLst>
          </p:cNvPr>
          <p:cNvGraphicFramePr>
            <a:graphicFrameLocks/>
          </p:cNvGraphicFramePr>
          <p:nvPr>
            <p:extLst>
              <p:ext uri="{D42A27DB-BD31-4B8C-83A1-F6EECF244321}">
                <p14:modId xmlns:p14="http://schemas.microsoft.com/office/powerpoint/2010/main" val="2913375306"/>
              </p:ext>
            </p:extLst>
          </p:nvPr>
        </p:nvGraphicFramePr>
        <p:xfrm>
          <a:off x="7150100" y="2380688"/>
          <a:ext cx="3860800" cy="3309643"/>
        </p:xfrm>
        <a:graphic>
          <a:graphicData uri="http://schemas.openxmlformats.org/drawingml/2006/table">
            <a:tbl>
              <a:tblPr firstRow="1" bandRow="1">
                <a:tableStyleId>{C083E6E3-FA7D-4D7B-A595-EF9225AFEA82}</a:tableStyleId>
              </a:tblPr>
              <a:tblGrid>
                <a:gridCol w="3860800">
                  <a:extLst>
                    <a:ext uri="{9D8B030D-6E8A-4147-A177-3AD203B41FA5}">
                      <a16:colId xmlns:a16="http://schemas.microsoft.com/office/drawing/2014/main" val="1457000769"/>
                    </a:ext>
                  </a:extLst>
                </a:gridCol>
              </a:tblGrid>
              <a:tr h="371776">
                <a:tc>
                  <a:txBody>
                    <a:bodyPr/>
                    <a:lstStyle/>
                    <a:p>
                      <a:pPr algn="ctr"/>
                      <a:r>
                        <a:rPr lang="en-US" sz="2000" b="0" dirty="0">
                          <a:solidFill>
                            <a:schemeClr val="accent6"/>
                          </a:solidFill>
                          <a:latin typeface="Cambria" panose="02040503050406030204" pitchFamily="18" charset="0"/>
                          <a:ea typeface="Cambria" panose="02040503050406030204" pitchFamily="18" charset="0"/>
                        </a:rPr>
                        <a:t>Hire or reward</a:t>
                      </a:r>
                      <a:endParaRPr lang="en-US" sz="2000" b="0" i="0" dirty="0">
                        <a:solidFill>
                          <a:schemeClr val="accent6"/>
                        </a:solidFill>
                        <a:latin typeface="Cambria" panose="02040503050406030204" pitchFamily="18" charset="0"/>
                        <a:ea typeface="Cambria" panose="02040503050406030204" pitchFamily="18" charset="0"/>
                        <a:cs typeface="Posterama" panose="020B0504020200020000" pitchFamily="34" charset="0"/>
                      </a:endParaRPr>
                    </a:p>
                  </a:txBody>
                  <a:tcPr anchor="ctr"/>
                </a:tc>
                <a:extLst>
                  <a:ext uri="{0D108BD9-81ED-4DB2-BD59-A6C34878D82A}">
                    <a16:rowId xmlns:a16="http://schemas.microsoft.com/office/drawing/2014/main" val="322234691"/>
                  </a:ext>
                </a:extLst>
              </a:tr>
              <a:tr h="932203">
                <a:tc>
                  <a:txBody>
                    <a:bodyPr/>
                    <a:lstStyle/>
                    <a:p>
                      <a:pPr algn="ctr"/>
                      <a:r>
                        <a:rPr lang="en-US" sz="2000" b="0" dirty="0">
                          <a:solidFill>
                            <a:schemeClr val="accent6"/>
                          </a:solidFill>
                          <a:latin typeface="Cambria" panose="02040503050406030204" pitchFamily="18" charset="0"/>
                          <a:ea typeface="Cambria" panose="02040503050406030204" pitchFamily="18" charset="0"/>
                        </a:rPr>
                        <a:t>Carriage of goods other than sample or personal luggage</a:t>
                      </a:r>
                      <a:endParaRPr lang="en-US" sz="2000" b="0" i="0" dirty="0">
                        <a:solidFill>
                          <a:schemeClr val="accent6"/>
                        </a:solidFill>
                        <a:latin typeface="Cambria" panose="02040503050406030204" pitchFamily="18" charset="0"/>
                        <a:ea typeface="Cambria" panose="02040503050406030204" pitchFamily="18" charset="0"/>
                        <a:cs typeface="Posterama" panose="020B0504020200020000" pitchFamily="34" charset="0"/>
                      </a:endParaRPr>
                    </a:p>
                  </a:txBody>
                  <a:tcPr anchor="ctr"/>
                </a:tc>
                <a:extLst>
                  <a:ext uri="{0D108BD9-81ED-4DB2-BD59-A6C34878D82A}">
                    <a16:rowId xmlns:a16="http://schemas.microsoft.com/office/drawing/2014/main" val="3315783827"/>
                  </a:ext>
                </a:extLst>
              </a:tr>
              <a:tr h="371776">
                <a:tc>
                  <a:txBody>
                    <a:bodyPr/>
                    <a:lstStyle/>
                    <a:p>
                      <a:pPr algn="ctr"/>
                      <a:r>
                        <a:rPr lang="en-US" sz="2000" b="0" dirty="0">
                          <a:solidFill>
                            <a:schemeClr val="accent6"/>
                          </a:solidFill>
                          <a:latin typeface="Cambria" panose="02040503050406030204" pitchFamily="18" charset="0"/>
                          <a:ea typeface="Cambria" panose="02040503050406030204" pitchFamily="18" charset="0"/>
                        </a:rPr>
                        <a:t>Organized racing</a:t>
                      </a:r>
                      <a:endParaRPr lang="en-US" sz="2000" b="0" i="0" dirty="0">
                        <a:solidFill>
                          <a:schemeClr val="accent6"/>
                        </a:solidFill>
                        <a:latin typeface="Cambria" panose="02040503050406030204" pitchFamily="18" charset="0"/>
                        <a:ea typeface="Cambria" panose="02040503050406030204" pitchFamily="18" charset="0"/>
                        <a:cs typeface="Posterama" panose="020B0504020200020000" pitchFamily="34" charset="0"/>
                      </a:endParaRPr>
                    </a:p>
                  </a:txBody>
                  <a:tcPr anchor="ctr"/>
                </a:tc>
                <a:extLst>
                  <a:ext uri="{0D108BD9-81ED-4DB2-BD59-A6C34878D82A}">
                    <a16:rowId xmlns:a16="http://schemas.microsoft.com/office/drawing/2014/main" val="707436735"/>
                  </a:ext>
                </a:extLst>
              </a:tr>
              <a:tr h="371776">
                <a:tc>
                  <a:txBody>
                    <a:bodyPr/>
                    <a:lstStyle/>
                    <a:p>
                      <a:pPr algn="ctr"/>
                      <a:r>
                        <a:rPr lang="en-US" sz="2000" b="0" dirty="0">
                          <a:solidFill>
                            <a:schemeClr val="accent6"/>
                          </a:solidFill>
                          <a:latin typeface="Cambria" panose="02040503050406030204" pitchFamily="18" charset="0"/>
                          <a:ea typeface="Cambria" panose="02040503050406030204" pitchFamily="18" charset="0"/>
                        </a:rPr>
                        <a:t>Pace making</a:t>
                      </a:r>
                      <a:endParaRPr lang="en-US" sz="2000" b="0" i="0" dirty="0">
                        <a:solidFill>
                          <a:schemeClr val="accent6"/>
                        </a:solidFill>
                        <a:latin typeface="Cambria" panose="02040503050406030204" pitchFamily="18" charset="0"/>
                        <a:ea typeface="Cambria" panose="02040503050406030204" pitchFamily="18" charset="0"/>
                        <a:cs typeface="Posterama" panose="020B0504020200020000" pitchFamily="34" charset="0"/>
                      </a:endParaRPr>
                    </a:p>
                  </a:txBody>
                  <a:tcPr anchor="ctr"/>
                </a:tc>
                <a:extLst>
                  <a:ext uri="{0D108BD9-81ED-4DB2-BD59-A6C34878D82A}">
                    <a16:rowId xmlns:a16="http://schemas.microsoft.com/office/drawing/2014/main" val="2008827937"/>
                  </a:ext>
                </a:extLst>
              </a:tr>
              <a:tr h="371776">
                <a:tc>
                  <a:txBody>
                    <a:bodyPr/>
                    <a:lstStyle/>
                    <a:p>
                      <a:pPr algn="ctr"/>
                      <a:r>
                        <a:rPr lang="en-US" sz="2000" b="0" i="0" dirty="0">
                          <a:solidFill>
                            <a:schemeClr val="accent6"/>
                          </a:solidFill>
                          <a:latin typeface="Cambria" panose="02040503050406030204" pitchFamily="18" charset="0"/>
                          <a:ea typeface="Cambria" panose="02040503050406030204" pitchFamily="18" charset="0"/>
                          <a:cs typeface="Posterama" panose="020B0504020200020000" pitchFamily="34" charset="0"/>
                        </a:rPr>
                        <a:t>Speed testing</a:t>
                      </a:r>
                    </a:p>
                  </a:txBody>
                  <a:tcPr anchor="ctr"/>
                </a:tc>
                <a:extLst>
                  <a:ext uri="{0D108BD9-81ED-4DB2-BD59-A6C34878D82A}">
                    <a16:rowId xmlns:a16="http://schemas.microsoft.com/office/drawing/2014/main" val="3680902368"/>
                  </a:ext>
                </a:extLst>
              </a:tr>
              <a:tr h="371776">
                <a:tc>
                  <a:txBody>
                    <a:bodyPr/>
                    <a:lstStyle/>
                    <a:p>
                      <a:pPr algn="ctr"/>
                      <a:r>
                        <a:rPr lang="en-US" sz="2000" b="0" i="0" dirty="0">
                          <a:solidFill>
                            <a:schemeClr val="accent6"/>
                          </a:solidFill>
                          <a:latin typeface="Cambria" panose="02040503050406030204" pitchFamily="18" charset="0"/>
                          <a:ea typeface="Cambria" panose="02040503050406030204" pitchFamily="18" charset="0"/>
                          <a:cs typeface="Posterama" panose="020B0504020200020000" pitchFamily="34" charset="0"/>
                        </a:rPr>
                        <a:t>Reliability trial</a:t>
                      </a:r>
                    </a:p>
                  </a:txBody>
                  <a:tcPr anchor="ctr"/>
                </a:tc>
                <a:extLst>
                  <a:ext uri="{0D108BD9-81ED-4DB2-BD59-A6C34878D82A}">
                    <a16:rowId xmlns:a16="http://schemas.microsoft.com/office/drawing/2014/main" val="578866715"/>
                  </a:ext>
                </a:extLst>
              </a:tr>
              <a:tr h="371776">
                <a:tc>
                  <a:txBody>
                    <a:bodyPr/>
                    <a:lstStyle/>
                    <a:p>
                      <a:pPr algn="ctr"/>
                      <a:r>
                        <a:rPr lang="en-US" sz="2000" b="0" i="0" dirty="0">
                          <a:solidFill>
                            <a:schemeClr val="accent6"/>
                          </a:solidFill>
                          <a:latin typeface="Cambria" panose="02040503050406030204" pitchFamily="18" charset="0"/>
                          <a:ea typeface="Cambria" panose="02040503050406030204" pitchFamily="18" charset="0"/>
                          <a:cs typeface="Posterama" panose="020B0504020200020000" pitchFamily="34" charset="0"/>
                        </a:rPr>
                        <a:t>Motor Trade</a:t>
                      </a:r>
                    </a:p>
                  </a:txBody>
                  <a:tcPr anchor="ctr"/>
                </a:tc>
                <a:extLst>
                  <a:ext uri="{0D108BD9-81ED-4DB2-BD59-A6C34878D82A}">
                    <a16:rowId xmlns:a16="http://schemas.microsoft.com/office/drawing/2014/main" val="377826546"/>
                  </a:ext>
                </a:extLst>
              </a:tr>
            </a:tbl>
          </a:graphicData>
        </a:graphic>
      </p:graphicFrame>
    </p:spTree>
    <p:extLst>
      <p:ext uri="{BB962C8B-B14F-4D97-AF65-F5344CB8AC3E}">
        <p14:creationId xmlns:p14="http://schemas.microsoft.com/office/powerpoint/2010/main" val="10416210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399A28-392B-2862-5854-97D475B9F963}"/>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AA25707E-4412-D3E7-E4C8-FA2589FD8722}"/>
              </a:ext>
            </a:extLst>
          </p:cNvPr>
          <p:cNvSpPr>
            <a:spLocks noGrp="1"/>
          </p:cNvSpPr>
          <p:nvPr>
            <p:ph type="title"/>
          </p:nvPr>
        </p:nvSpPr>
        <p:spPr>
          <a:xfrm>
            <a:off x="484632" y="274955"/>
            <a:ext cx="11119538" cy="1115434"/>
          </a:xfrm>
        </p:spPr>
        <p:txBody>
          <a:bodyPr/>
          <a:lstStyle/>
          <a:p>
            <a:pPr algn="just"/>
            <a:r>
              <a:rPr lang="en-US" sz="3600" dirty="0">
                <a:solidFill>
                  <a:srgbClr val="034EA2"/>
                </a:solidFill>
                <a:latin typeface="Cambria" panose="02040503050406030204" pitchFamily="18" charset="0"/>
                <a:ea typeface="Cambria" panose="02040503050406030204" pitchFamily="18" charset="0"/>
              </a:rPr>
              <a:t>WHO IS DRIVER?</a:t>
            </a:r>
          </a:p>
        </p:txBody>
      </p:sp>
      <p:sp>
        <p:nvSpPr>
          <p:cNvPr id="5" name="Slide Number Placeholder 4">
            <a:extLst>
              <a:ext uri="{FF2B5EF4-FFF2-40B4-BE49-F238E27FC236}">
                <a16:creationId xmlns:a16="http://schemas.microsoft.com/office/drawing/2014/main" id="{83431BEC-61DB-4CB4-567A-0F6E6FF4FA0C}"/>
              </a:ext>
            </a:extLst>
          </p:cNvPr>
          <p:cNvSpPr>
            <a:spLocks noGrp="1"/>
          </p:cNvSpPr>
          <p:nvPr>
            <p:ph type="sldNum" sz="quarter" idx="29"/>
          </p:nvPr>
        </p:nvSpPr>
        <p:spPr>
          <a:xfrm>
            <a:off x="11194169" y="6341745"/>
            <a:ext cx="458592" cy="365125"/>
          </a:xfrm>
        </p:spPr>
        <p:txBody>
          <a:bodyPr/>
          <a:lstStyle/>
          <a:p>
            <a:fld id="{47FEACEE-25B4-4A2D-B147-27296E36371D}" type="slidenum">
              <a:rPr lang="en-US" altLang="zh-CN" b="1" smtClean="0">
                <a:latin typeface="Cambria" panose="02040503050406030204" pitchFamily="18" charset="0"/>
                <a:ea typeface="Cambria" panose="02040503050406030204" pitchFamily="18" charset="0"/>
              </a:rPr>
              <a:pPr/>
              <a:t>26</a:t>
            </a:fld>
            <a:endParaRPr lang="en-US" altLang="zh-CN" b="1" dirty="0">
              <a:latin typeface="Cambria" panose="02040503050406030204" pitchFamily="18" charset="0"/>
              <a:ea typeface="Cambria" panose="02040503050406030204" pitchFamily="18" charset="0"/>
            </a:endParaRPr>
          </a:p>
        </p:txBody>
      </p:sp>
      <p:cxnSp>
        <p:nvCxnSpPr>
          <p:cNvPr id="9" name="Straight Connector 8">
            <a:extLst>
              <a:ext uri="{FF2B5EF4-FFF2-40B4-BE49-F238E27FC236}">
                <a16:creationId xmlns:a16="http://schemas.microsoft.com/office/drawing/2014/main" id="{370F5B68-9DEE-2A67-0895-36E15F8B42FD}"/>
              </a:ext>
            </a:extLst>
          </p:cNvPr>
          <p:cNvCxnSpPr>
            <a:cxnSpLocks/>
          </p:cNvCxnSpPr>
          <p:nvPr/>
        </p:nvCxnSpPr>
        <p:spPr>
          <a:xfrm>
            <a:off x="484632" y="1314450"/>
            <a:ext cx="11119538" cy="0"/>
          </a:xfrm>
          <a:prstGeom prst="line">
            <a:avLst/>
          </a:prstGeom>
          <a:ln w="38100">
            <a:solidFill>
              <a:schemeClr val="accent3">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5" name="Picture 2" descr="United India Insurance Company - Wikipedia">
            <a:extLst>
              <a:ext uri="{FF2B5EF4-FFF2-40B4-BE49-F238E27FC236}">
                <a16:creationId xmlns:a16="http://schemas.microsoft.com/office/drawing/2014/main" id="{C6944CF8-B3BA-D91E-9E34-0B25CEAC7A1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4532" y="6300380"/>
            <a:ext cx="582936" cy="447854"/>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Straight Connector 15">
            <a:extLst>
              <a:ext uri="{FF2B5EF4-FFF2-40B4-BE49-F238E27FC236}">
                <a16:creationId xmlns:a16="http://schemas.microsoft.com/office/drawing/2014/main" id="{22E98CDF-61EE-0C2C-2249-62B70E080278}"/>
              </a:ext>
            </a:extLst>
          </p:cNvPr>
          <p:cNvCxnSpPr>
            <a:cxnSpLocks/>
          </p:cNvCxnSpPr>
          <p:nvPr/>
        </p:nvCxnSpPr>
        <p:spPr>
          <a:xfrm>
            <a:off x="484632" y="6238875"/>
            <a:ext cx="11119538" cy="0"/>
          </a:xfrm>
          <a:prstGeom prst="line">
            <a:avLst/>
          </a:prstGeom>
          <a:ln w="19050">
            <a:solidFill>
              <a:schemeClr val="accent3">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 name="Text Placeholder 28">
            <a:extLst>
              <a:ext uri="{FF2B5EF4-FFF2-40B4-BE49-F238E27FC236}">
                <a16:creationId xmlns:a16="http://schemas.microsoft.com/office/drawing/2014/main" id="{7231C9D5-8DCA-7496-CAE1-3C31DA2FB3CB}"/>
              </a:ext>
            </a:extLst>
          </p:cNvPr>
          <p:cNvSpPr txBox="1">
            <a:spLocks/>
          </p:cNvSpPr>
          <p:nvPr/>
        </p:nvSpPr>
        <p:spPr>
          <a:xfrm>
            <a:off x="484632" y="1660527"/>
            <a:ext cx="11119538" cy="4229098"/>
          </a:xfrm>
          <a:prstGeom prst="rect">
            <a:avLst/>
          </a:prstGeom>
        </p:spPr>
        <p:txBody>
          <a:bodyPr vert="horz" lIns="91440" tIns="45720" rIns="91440" bIns="45720" rtlCol="0" anchor="t">
            <a:noAutofit/>
          </a:bodyPr>
          <a:lstStyle>
            <a:defPPr>
              <a:defRPr lang="zh-CN"/>
            </a:defPPr>
            <a:lvl1pPr marL="0" algn="l" defTabSz="914400" rtl="0" eaLnBrk="1" latinLnBrk="0" hangingPunct="1">
              <a:defRPr sz="12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lgn="just">
              <a:spcAft>
                <a:spcPts val="800"/>
              </a:spcAft>
              <a:buClr>
                <a:srgbClr val="034EA2"/>
              </a:buClr>
              <a:buFont typeface="Wingdings" panose="05000000000000000000" pitchFamily="2" charset="2"/>
              <a:buChar char="§"/>
            </a:pPr>
            <a:r>
              <a:rPr lang="en-US" altLang="zh-CN" sz="2800" dirty="0">
                <a:latin typeface="Cambria" panose="02040503050406030204" pitchFamily="18" charset="0"/>
                <a:ea typeface="Cambria" panose="02040503050406030204" pitchFamily="18" charset="0"/>
              </a:rPr>
              <a:t>A person driving holds an effective driving license at the time of the accident and is not disqualified from holding or obtaining such a license.</a:t>
            </a:r>
          </a:p>
          <a:p>
            <a:pPr algn="just">
              <a:spcAft>
                <a:spcPts val="800"/>
              </a:spcAft>
              <a:buClr>
                <a:srgbClr val="034EA2"/>
              </a:buClr>
            </a:pPr>
            <a:endParaRPr lang="en-US" altLang="zh-CN" sz="2800" dirty="0">
              <a:latin typeface="Cambria" panose="02040503050406030204" pitchFamily="18" charset="0"/>
              <a:ea typeface="Cambria" panose="02040503050406030204" pitchFamily="18" charset="0"/>
            </a:endParaRPr>
          </a:p>
          <a:p>
            <a:pPr marL="457200" indent="-457200" algn="just">
              <a:spcAft>
                <a:spcPts val="800"/>
              </a:spcAft>
              <a:buClr>
                <a:srgbClr val="034EA2"/>
              </a:buClr>
              <a:buFont typeface="Wingdings" panose="05000000000000000000" pitchFamily="2" charset="2"/>
              <a:buChar char="§"/>
            </a:pPr>
            <a:r>
              <a:rPr lang="en-US" altLang="zh-CN" sz="2800" dirty="0">
                <a:latin typeface="Cambria" panose="02040503050406030204" pitchFamily="18" charset="0"/>
                <a:ea typeface="Cambria" panose="02040503050406030204" pitchFamily="18" charset="0"/>
              </a:rPr>
              <a:t>A person holding an effective learner's license may also drive the vehicle and that such a person satisfies the requirements of rule 3 of the CMVR 1989</a:t>
            </a:r>
          </a:p>
        </p:txBody>
      </p:sp>
      <p:sp>
        <p:nvSpPr>
          <p:cNvPr id="6" name="Footer Placeholder 3">
            <a:extLst>
              <a:ext uri="{FF2B5EF4-FFF2-40B4-BE49-F238E27FC236}">
                <a16:creationId xmlns:a16="http://schemas.microsoft.com/office/drawing/2014/main" id="{10B216AB-20FA-CD5D-7B26-DCB075F934E1}"/>
              </a:ext>
            </a:extLst>
          </p:cNvPr>
          <p:cNvSpPr>
            <a:spLocks noGrp="1"/>
          </p:cNvSpPr>
          <p:nvPr>
            <p:ph type="ftr" sz="quarter" idx="28"/>
          </p:nvPr>
        </p:nvSpPr>
        <p:spPr>
          <a:xfrm>
            <a:off x="484632" y="6341745"/>
            <a:ext cx="2430018" cy="365125"/>
          </a:xfrm>
        </p:spPr>
        <p:txBody>
          <a:bodyPr/>
          <a:lstStyle/>
          <a:p>
            <a:r>
              <a:rPr lang="en-US" b="1" dirty="0">
                <a:latin typeface="Cambria" panose="02040503050406030204" pitchFamily="18" charset="0"/>
                <a:ea typeface="Cambria" panose="02040503050406030204" pitchFamily="18" charset="0"/>
              </a:rPr>
              <a:t>Motor Insurance Underwriting</a:t>
            </a:r>
          </a:p>
        </p:txBody>
      </p:sp>
    </p:spTree>
    <p:extLst>
      <p:ext uri="{BB962C8B-B14F-4D97-AF65-F5344CB8AC3E}">
        <p14:creationId xmlns:p14="http://schemas.microsoft.com/office/powerpoint/2010/main" val="25759471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E285C6-114F-6DBE-47DB-9E19DD10FEF6}"/>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4751B050-0D7A-C2B2-4C11-E3B47CEC9B1F}"/>
              </a:ext>
            </a:extLst>
          </p:cNvPr>
          <p:cNvSpPr>
            <a:spLocks noGrp="1"/>
          </p:cNvSpPr>
          <p:nvPr>
            <p:ph type="title"/>
          </p:nvPr>
        </p:nvSpPr>
        <p:spPr>
          <a:xfrm>
            <a:off x="484632" y="274955"/>
            <a:ext cx="11119538" cy="1115434"/>
          </a:xfrm>
        </p:spPr>
        <p:txBody>
          <a:bodyPr/>
          <a:lstStyle/>
          <a:p>
            <a:pPr algn="just"/>
            <a:r>
              <a:rPr lang="en-US" sz="3600" dirty="0">
                <a:solidFill>
                  <a:srgbClr val="034EA2"/>
                </a:solidFill>
                <a:latin typeface="Cambria" panose="02040503050406030204" pitchFamily="18" charset="0"/>
                <a:ea typeface="Cambria" panose="02040503050406030204" pitchFamily="18" charset="0"/>
              </a:rPr>
              <a:t>SCOPE OF COVER UNDER SECTION 1 (OWN DAMAGE)</a:t>
            </a:r>
          </a:p>
        </p:txBody>
      </p:sp>
      <p:sp>
        <p:nvSpPr>
          <p:cNvPr id="5" name="Slide Number Placeholder 4">
            <a:extLst>
              <a:ext uri="{FF2B5EF4-FFF2-40B4-BE49-F238E27FC236}">
                <a16:creationId xmlns:a16="http://schemas.microsoft.com/office/drawing/2014/main" id="{D4FEB904-8963-30E3-8C9E-53003F038FD2}"/>
              </a:ext>
            </a:extLst>
          </p:cNvPr>
          <p:cNvSpPr>
            <a:spLocks noGrp="1"/>
          </p:cNvSpPr>
          <p:nvPr>
            <p:ph type="sldNum" sz="quarter" idx="29"/>
          </p:nvPr>
        </p:nvSpPr>
        <p:spPr>
          <a:xfrm>
            <a:off x="11194169" y="6341745"/>
            <a:ext cx="458592" cy="365125"/>
          </a:xfrm>
        </p:spPr>
        <p:txBody>
          <a:bodyPr/>
          <a:lstStyle/>
          <a:p>
            <a:fld id="{47FEACEE-25B4-4A2D-B147-27296E36371D}" type="slidenum">
              <a:rPr lang="en-US" altLang="zh-CN" b="1" smtClean="0">
                <a:latin typeface="Cambria" panose="02040503050406030204" pitchFamily="18" charset="0"/>
                <a:ea typeface="Cambria" panose="02040503050406030204" pitchFamily="18" charset="0"/>
              </a:rPr>
              <a:pPr/>
              <a:t>27</a:t>
            </a:fld>
            <a:endParaRPr lang="en-US" altLang="zh-CN" b="1" dirty="0">
              <a:latin typeface="Cambria" panose="02040503050406030204" pitchFamily="18" charset="0"/>
              <a:ea typeface="Cambria" panose="02040503050406030204" pitchFamily="18" charset="0"/>
            </a:endParaRPr>
          </a:p>
        </p:txBody>
      </p:sp>
      <p:cxnSp>
        <p:nvCxnSpPr>
          <p:cNvPr id="9" name="Straight Connector 8">
            <a:extLst>
              <a:ext uri="{FF2B5EF4-FFF2-40B4-BE49-F238E27FC236}">
                <a16:creationId xmlns:a16="http://schemas.microsoft.com/office/drawing/2014/main" id="{E3327DBC-F7C1-5BB7-9A6C-263C65D574B7}"/>
              </a:ext>
            </a:extLst>
          </p:cNvPr>
          <p:cNvCxnSpPr>
            <a:cxnSpLocks/>
          </p:cNvCxnSpPr>
          <p:nvPr/>
        </p:nvCxnSpPr>
        <p:spPr>
          <a:xfrm>
            <a:off x="484632" y="1314450"/>
            <a:ext cx="11119538" cy="0"/>
          </a:xfrm>
          <a:prstGeom prst="line">
            <a:avLst/>
          </a:prstGeom>
          <a:ln w="38100">
            <a:solidFill>
              <a:schemeClr val="accent3">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5" name="Picture 2" descr="United India Insurance Company - Wikipedia">
            <a:extLst>
              <a:ext uri="{FF2B5EF4-FFF2-40B4-BE49-F238E27FC236}">
                <a16:creationId xmlns:a16="http://schemas.microsoft.com/office/drawing/2014/main" id="{BB72D4B6-93DE-A5A4-1CE4-15F1FC07A6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4532" y="6300380"/>
            <a:ext cx="582936" cy="447854"/>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Straight Connector 15">
            <a:extLst>
              <a:ext uri="{FF2B5EF4-FFF2-40B4-BE49-F238E27FC236}">
                <a16:creationId xmlns:a16="http://schemas.microsoft.com/office/drawing/2014/main" id="{0BF4144D-0B9A-793C-72E5-3580E92D9C3F}"/>
              </a:ext>
            </a:extLst>
          </p:cNvPr>
          <p:cNvCxnSpPr>
            <a:cxnSpLocks/>
          </p:cNvCxnSpPr>
          <p:nvPr/>
        </p:nvCxnSpPr>
        <p:spPr>
          <a:xfrm>
            <a:off x="484632" y="6238875"/>
            <a:ext cx="11119538" cy="0"/>
          </a:xfrm>
          <a:prstGeom prst="line">
            <a:avLst/>
          </a:prstGeom>
          <a:ln w="19050">
            <a:solidFill>
              <a:schemeClr val="accent3">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 name="Text Placeholder 28">
            <a:extLst>
              <a:ext uri="{FF2B5EF4-FFF2-40B4-BE49-F238E27FC236}">
                <a16:creationId xmlns:a16="http://schemas.microsoft.com/office/drawing/2014/main" id="{1CD1E48E-2A33-DE4B-13EE-43479641AADF}"/>
              </a:ext>
            </a:extLst>
          </p:cNvPr>
          <p:cNvSpPr txBox="1">
            <a:spLocks/>
          </p:cNvSpPr>
          <p:nvPr/>
        </p:nvSpPr>
        <p:spPr>
          <a:xfrm>
            <a:off x="484632" y="1660527"/>
            <a:ext cx="11119538" cy="4229098"/>
          </a:xfrm>
          <a:prstGeom prst="rect">
            <a:avLst/>
          </a:prstGeom>
        </p:spPr>
        <p:txBody>
          <a:bodyPr vert="horz" lIns="91440" tIns="45720" rIns="91440" bIns="45720" rtlCol="0" anchor="t">
            <a:noAutofit/>
          </a:bodyPr>
          <a:lstStyle>
            <a:defPPr>
              <a:defRPr lang="zh-CN"/>
            </a:defPPr>
            <a:lvl1pPr marL="0" algn="l" defTabSz="914400" rtl="0" eaLnBrk="1" latinLnBrk="0" hangingPunct="1">
              <a:defRPr sz="12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spcAft>
                <a:spcPts val="800"/>
              </a:spcAft>
              <a:buClr>
                <a:srgbClr val="034EA2"/>
              </a:buClr>
            </a:pPr>
            <a:r>
              <a:rPr lang="en-US" altLang="zh-CN" sz="2800" b="1" dirty="0">
                <a:latin typeface="Cambria" panose="02040503050406030204" pitchFamily="18" charset="0"/>
                <a:ea typeface="Cambria" panose="02040503050406030204" pitchFamily="18" charset="0"/>
              </a:rPr>
              <a:t>Package policy:</a:t>
            </a:r>
            <a:r>
              <a:rPr lang="en-US" altLang="zh-CN" sz="2800" dirty="0">
                <a:latin typeface="Cambria" panose="02040503050406030204" pitchFamily="18" charset="0"/>
                <a:ea typeface="Cambria" panose="02040503050406030204" pitchFamily="18" charset="0"/>
              </a:rPr>
              <a:t> Risk covered Section – loss or damage (or own damage) risk covered – Loss by:</a:t>
            </a:r>
          </a:p>
        </p:txBody>
      </p:sp>
      <p:sp>
        <p:nvSpPr>
          <p:cNvPr id="6" name="Footer Placeholder 3">
            <a:extLst>
              <a:ext uri="{FF2B5EF4-FFF2-40B4-BE49-F238E27FC236}">
                <a16:creationId xmlns:a16="http://schemas.microsoft.com/office/drawing/2014/main" id="{86AC07DE-0149-3AB1-36C1-403FFAE29B06}"/>
              </a:ext>
            </a:extLst>
          </p:cNvPr>
          <p:cNvSpPr>
            <a:spLocks noGrp="1"/>
          </p:cNvSpPr>
          <p:nvPr>
            <p:ph type="ftr" sz="quarter" idx="28"/>
          </p:nvPr>
        </p:nvSpPr>
        <p:spPr>
          <a:xfrm>
            <a:off x="484632" y="6341745"/>
            <a:ext cx="2430018" cy="365125"/>
          </a:xfrm>
        </p:spPr>
        <p:txBody>
          <a:bodyPr/>
          <a:lstStyle/>
          <a:p>
            <a:r>
              <a:rPr lang="en-US" b="1" dirty="0">
                <a:latin typeface="Cambria" panose="02040503050406030204" pitchFamily="18" charset="0"/>
                <a:ea typeface="Cambria" panose="02040503050406030204" pitchFamily="18" charset="0"/>
              </a:rPr>
              <a:t>Motor Insurance Underwriting</a:t>
            </a:r>
          </a:p>
        </p:txBody>
      </p:sp>
      <p:cxnSp>
        <p:nvCxnSpPr>
          <p:cNvPr id="24" name="Straight Connector 23">
            <a:extLst>
              <a:ext uri="{FF2B5EF4-FFF2-40B4-BE49-F238E27FC236}">
                <a16:creationId xmlns:a16="http://schemas.microsoft.com/office/drawing/2014/main" id="{CD5A4929-20BC-1A73-B6D4-B17AD69E6251}"/>
              </a:ext>
            </a:extLst>
          </p:cNvPr>
          <p:cNvCxnSpPr>
            <a:cxnSpLocks/>
          </p:cNvCxnSpPr>
          <p:nvPr/>
        </p:nvCxnSpPr>
        <p:spPr>
          <a:xfrm>
            <a:off x="1297317" y="4265637"/>
            <a:ext cx="9351273"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850C4D41-276E-5A4B-E30B-E3B21583F795}"/>
              </a:ext>
            </a:extLst>
          </p:cNvPr>
          <p:cNvSpPr/>
          <p:nvPr/>
        </p:nvSpPr>
        <p:spPr>
          <a:xfrm>
            <a:off x="1297317" y="3064472"/>
            <a:ext cx="1760565" cy="1080000"/>
          </a:xfrm>
          <a:prstGeom prst="rect">
            <a:avLst/>
          </a:prstGeom>
          <a:solidFill>
            <a:schemeClr val="accent5">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spc="100" dirty="0">
                <a:solidFill>
                  <a:schemeClr val="tx1"/>
                </a:solidFill>
                <a:latin typeface="Cambria" panose="02040503050406030204" pitchFamily="18" charset="0"/>
                <a:ea typeface="Cambria" panose="02040503050406030204" pitchFamily="18" charset="0"/>
              </a:rPr>
              <a:t>Fire, Explosion, self ignition or lightning</a:t>
            </a:r>
            <a:endParaRPr lang="en-IN" sz="1400" spc="100" dirty="0">
              <a:solidFill>
                <a:schemeClr val="tx1"/>
              </a:solidFill>
              <a:latin typeface="Cambria" panose="02040503050406030204" pitchFamily="18" charset="0"/>
              <a:ea typeface="Cambria" panose="02040503050406030204" pitchFamily="18" charset="0"/>
            </a:endParaRPr>
          </a:p>
        </p:txBody>
      </p:sp>
      <p:sp>
        <p:nvSpPr>
          <p:cNvPr id="26" name="Rectangle 25">
            <a:extLst>
              <a:ext uri="{FF2B5EF4-FFF2-40B4-BE49-F238E27FC236}">
                <a16:creationId xmlns:a16="http://schemas.microsoft.com/office/drawing/2014/main" id="{7DC69F20-9B52-9F24-6CE3-24B3C9457942}"/>
              </a:ext>
            </a:extLst>
          </p:cNvPr>
          <p:cNvSpPr/>
          <p:nvPr/>
        </p:nvSpPr>
        <p:spPr>
          <a:xfrm>
            <a:off x="1297317" y="4355222"/>
            <a:ext cx="1760565" cy="1080000"/>
          </a:xfrm>
          <a:prstGeom prst="rect">
            <a:avLst/>
          </a:prstGeom>
          <a:solidFill>
            <a:schemeClr val="accent4">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spc="100" dirty="0">
                <a:solidFill>
                  <a:schemeClr val="tx1"/>
                </a:solidFill>
                <a:latin typeface="Cambria" panose="02040503050406030204" pitchFamily="18" charset="0"/>
                <a:ea typeface="Cambria" panose="02040503050406030204" pitchFamily="18" charset="0"/>
              </a:rPr>
              <a:t>Accidental external means</a:t>
            </a:r>
            <a:endParaRPr lang="en-IN" sz="1400" spc="100" dirty="0">
              <a:solidFill>
                <a:schemeClr val="tx1"/>
              </a:solidFill>
              <a:latin typeface="Cambria" panose="02040503050406030204" pitchFamily="18" charset="0"/>
              <a:ea typeface="Cambria" panose="02040503050406030204" pitchFamily="18" charset="0"/>
            </a:endParaRPr>
          </a:p>
        </p:txBody>
      </p:sp>
      <p:sp>
        <p:nvSpPr>
          <p:cNvPr id="27" name="Rectangle 26">
            <a:extLst>
              <a:ext uri="{FF2B5EF4-FFF2-40B4-BE49-F238E27FC236}">
                <a16:creationId xmlns:a16="http://schemas.microsoft.com/office/drawing/2014/main" id="{98F703F8-4E58-7AFD-3047-799B63DA471F}"/>
              </a:ext>
            </a:extLst>
          </p:cNvPr>
          <p:cNvSpPr/>
          <p:nvPr/>
        </p:nvSpPr>
        <p:spPr>
          <a:xfrm>
            <a:off x="3194995" y="3064472"/>
            <a:ext cx="1760565" cy="1080000"/>
          </a:xfrm>
          <a:prstGeom prst="rect">
            <a:avLst/>
          </a:prstGeom>
          <a:solidFill>
            <a:schemeClr val="accent5">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spc="100" dirty="0">
                <a:solidFill>
                  <a:schemeClr val="tx1"/>
                </a:solidFill>
                <a:latin typeface="Cambria" panose="02040503050406030204" pitchFamily="18" charset="0"/>
                <a:ea typeface="Cambria" panose="02040503050406030204" pitchFamily="18" charset="0"/>
              </a:rPr>
              <a:t>Burglary, house breaking or theft</a:t>
            </a:r>
            <a:endParaRPr lang="en-IN" sz="1400" spc="100" dirty="0">
              <a:solidFill>
                <a:schemeClr val="tx1"/>
              </a:solidFill>
              <a:latin typeface="Cambria" panose="02040503050406030204" pitchFamily="18" charset="0"/>
              <a:ea typeface="Cambria" panose="02040503050406030204" pitchFamily="18" charset="0"/>
            </a:endParaRPr>
          </a:p>
        </p:txBody>
      </p:sp>
      <p:sp>
        <p:nvSpPr>
          <p:cNvPr id="28" name="Rectangle 27">
            <a:extLst>
              <a:ext uri="{FF2B5EF4-FFF2-40B4-BE49-F238E27FC236}">
                <a16:creationId xmlns:a16="http://schemas.microsoft.com/office/drawing/2014/main" id="{4E2B1F54-782A-FC43-E60E-10CBB44F216D}"/>
              </a:ext>
            </a:extLst>
          </p:cNvPr>
          <p:cNvSpPr/>
          <p:nvPr/>
        </p:nvSpPr>
        <p:spPr>
          <a:xfrm>
            <a:off x="5092673" y="3064472"/>
            <a:ext cx="1760565" cy="1080000"/>
          </a:xfrm>
          <a:prstGeom prst="rect">
            <a:avLst/>
          </a:prstGeom>
          <a:solidFill>
            <a:schemeClr val="accent5">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spc="100" dirty="0">
                <a:solidFill>
                  <a:schemeClr val="tx1"/>
                </a:solidFill>
                <a:latin typeface="Cambria" panose="02040503050406030204" pitchFamily="18" charset="0"/>
                <a:ea typeface="Cambria" panose="02040503050406030204" pitchFamily="18" charset="0"/>
              </a:rPr>
              <a:t>Riot &amp; Strike</a:t>
            </a:r>
            <a:endParaRPr lang="en-IN" sz="1400" spc="100" dirty="0">
              <a:solidFill>
                <a:schemeClr val="tx1"/>
              </a:solidFill>
              <a:latin typeface="Cambria" panose="02040503050406030204" pitchFamily="18" charset="0"/>
              <a:ea typeface="Cambria" panose="02040503050406030204" pitchFamily="18" charset="0"/>
            </a:endParaRPr>
          </a:p>
        </p:txBody>
      </p:sp>
      <p:sp>
        <p:nvSpPr>
          <p:cNvPr id="29" name="Rectangle 28">
            <a:extLst>
              <a:ext uri="{FF2B5EF4-FFF2-40B4-BE49-F238E27FC236}">
                <a16:creationId xmlns:a16="http://schemas.microsoft.com/office/drawing/2014/main" id="{090A3846-D24D-FFA2-7EE5-4BA49A08610E}"/>
              </a:ext>
            </a:extLst>
          </p:cNvPr>
          <p:cNvSpPr/>
          <p:nvPr/>
        </p:nvSpPr>
        <p:spPr>
          <a:xfrm>
            <a:off x="6990351" y="3064472"/>
            <a:ext cx="1760565" cy="1080000"/>
          </a:xfrm>
          <a:prstGeom prst="rect">
            <a:avLst/>
          </a:prstGeom>
          <a:solidFill>
            <a:schemeClr val="accent5">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spc="100" dirty="0">
                <a:solidFill>
                  <a:schemeClr val="tx1"/>
                </a:solidFill>
                <a:latin typeface="Cambria" panose="02040503050406030204" pitchFamily="18" charset="0"/>
                <a:ea typeface="Cambria" panose="02040503050406030204" pitchFamily="18" charset="0"/>
              </a:rPr>
              <a:t>Earthquake </a:t>
            </a:r>
          </a:p>
          <a:p>
            <a:pPr algn="ctr"/>
            <a:r>
              <a:rPr lang="en-US" sz="1400" spc="100" dirty="0">
                <a:solidFill>
                  <a:schemeClr val="tx1"/>
                </a:solidFill>
                <a:latin typeface="Cambria" panose="02040503050406030204" pitchFamily="18" charset="0"/>
                <a:ea typeface="Cambria" panose="02040503050406030204" pitchFamily="18" charset="0"/>
              </a:rPr>
              <a:t>(Fire &amp; shock)</a:t>
            </a:r>
            <a:endParaRPr lang="en-IN" sz="1400" spc="100" dirty="0">
              <a:solidFill>
                <a:schemeClr val="tx1"/>
              </a:solidFill>
              <a:latin typeface="Cambria" panose="02040503050406030204" pitchFamily="18" charset="0"/>
              <a:ea typeface="Cambria" panose="02040503050406030204" pitchFamily="18" charset="0"/>
            </a:endParaRPr>
          </a:p>
        </p:txBody>
      </p:sp>
      <p:sp>
        <p:nvSpPr>
          <p:cNvPr id="30" name="Rectangle 29">
            <a:extLst>
              <a:ext uri="{FF2B5EF4-FFF2-40B4-BE49-F238E27FC236}">
                <a16:creationId xmlns:a16="http://schemas.microsoft.com/office/drawing/2014/main" id="{9592CA81-D3FD-C8F9-E83A-6BF017AFA258}"/>
              </a:ext>
            </a:extLst>
          </p:cNvPr>
          <p:cNvSpPr/>
          <p:nvPr/>
        </p:nvSpPr>
        <p:spPr>
          <a:xfrm>
            <a:off x="8888029" y="3064472"/>
            <a:ext cx="1760565" cy="1080000"/>
          </a:xfrm>
          <a:prstGeom prst="rect">
            <a:avLst/>
          </a:prstGeom>
          <a:solidFill>
            <a:schemeClr val="accent5">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spc="100" dirty="0">
                <a:solidFill>
                  <a:schemeClr val="tx1"/>
                </a:solidFill>
                <a:latin typeface="Cambria" panose="02040503050406030204" pitchFamily="18" charset="0"/>
                <a:ea typeface="Cambria" panose="02040503050406030204" pitchFamily="18" charset="0"/>
              </a:rPr>
              <a:t>Flood, Typhoon, Hurricane, Storm, Tempest, Inundation, Cyclone, hailstorm</a:t>
            </a:r>
            <a:endParaRPr lang="en-IN" sz="1200" spc="100" dirty="0">
              <a:solidFill>
                <a:schemeClr val="tx1"/>
              </a:solidFill>
              <a:latin typeface="Cambria" panose="02040503050406030204" pitchFamily="18" charset="0"/>
              <a:ea typeface="Cambria" panose="02040503050406030204" pitchFamily="18" charset="0"/>
            </a:endParaRPr>
          </a:p>
        </p:txBody>
      </p:sp>
      <p:sp>
        <p:nvSpPr>
          <p:cNvPr id="31" name="Rectangle 30">
            <a:extLst>
              <a:ext uri="{FF2B5EF4-FFF2-40B4-BE49-F238E27FC236}">
                <a16:creationId xmlns:a16="http://schemas.microsoft.com/office/drawing/2014/main" id="{63666548-7295-F562-1BF3-995358CE7105}"/>
              </a:ext>
            </a:extLst>
          </p:cNvPr>
          <p:cNvSpPr/>
          <p:nvPr/>
        </p:nvSpPr>
        <p:spPr>
          <a:xfrm>
            <a:off x="3194994" y="4355221"/>
            <a:ext cx="1760565" cy="1080000"/>
          </a:xfrm>
          <a:prstGeom prst="rect">
            <a:avLst/>
          </a:prstGeom>
          <a:solidFill>
            <a:schemeClr val="accent4">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spc="100" dirty="0">
                <a:solidFill>
                  <a:schemeClr val="tx1"/>
                </a:solidFill>
                <a:latin typeface="Cambria" panose="02040503050406030204" pitchFamily="18" charset="0"/>
                <a:ea typeface="Cambria" panose="02040503050406030204" pitchFamily="18" charset="0"/>
              </a:rPr>
              <a:t>Malicious Act</a:t>
            </a:r>
            <a:endParaRPr lang="en-IN" sz="1400" spc="100" dirty="0">
              <a:solidFill>
                <a:schemeClr val="tx1"/>
              </a:solidFill>
              <a:latin typeface="Cambria" panose="02040503050406030204" pitchFamily="18" charset="0"/>
              <a:ea typeface="Cambria" panose="02040503050406030204" pitchFamily="18" charset="0"/>
            </a:endParaRPr>
          </a:p>
        </p:txBody>
      </p:sp>
      <p:sp>
        <p:nvSpPr>
          <p:cNvPr id="32" name="Rectangle 31">
            <a:extLst>
              <a:ext uri="{FF2B5EF4-FFF2-40B4-BE49-F238E27FC236}">
                <a16:creationId xmlns:a16="http://schemas.microsoft.com/office/drawing/2014/main" id="{3247BF47-A56D-72A5-645A-6F5313700A44}"/>
              </a:ext>
            </a:extLst>
          </p:cNvPr>
          <p:cNvSpPr/>
          <p:nvPr/>
        </p:nvSpPr>
        <p:spPr>
          <a:xfrm>
            <a:off x="5092671" y="4355220"/>
            <a:ext cx="1760565" cy="1080000"/>
          </a:xfrm>
          <a:prstGeom prst="rect">
            <a:avLst/>
          </a:prstGeom>
          <a:solidFill>
            <a:schemeClr val="accent4">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spc="100" dirty="0">
                <a:solidFill>
                  <a:schemeClr val="tx1"/>
                </a:solidFill>
                <a:latin typeface="Cambria" panose="02040503050406030204" pitchFamily="18" charset="0"/>
                <a:ea typeface="Cambria" panose="02040503050406030204" pitchFamily="18" charset="0"/>
              </a:rPr>
              <a:t>Terrorist activity</a:t>
            </a:r>
            <a:endParaRPr lang="en-IN" sz="1400" spc="100" dirty="0">
              <a:solidFill>
                <a:schemeClr val="tx1"/>
              </a:solidFill>
              <a:latin typeface="Cambria" panose="02040503050406030204" pitchFamily="18" charset="0"/>
              <a:ea typeface="Cambria" panose="02040503050406030204" pitchFamily="18" charset="0"/>
            </a:endParaRPr>
          </a:p>
        </p:txBody>
      </p:sp>
      <p:sp>
        <p:nvSpPr>
          <p:cNvPr id="33" name="Rectangle 32">
            <a:extLst>
              <a:ext uri="{FF2B5EF4-FFF2-40B4-BE49-F238E27FC236}">
                <a16:creationId xmlns:a16="http://schemas.microsoft.com/office/drawing/2014/main" id="{FBB81865-32F7-F997-5039-9C09C9609B8C}"/>
              </a:ext>
            </a:extLst>
          </p:cNvPr>
          <p:cNvSpPr/>
          <p:nvPr/>
        </p:nvSpPr>
        <p:spPr>
          <a:xfrm>
            <a:off x="6990348" y="4355219"/>
            <a:ext cx="1760565" cy="1080000"/>
          </a:xfrm>
          <a:prstGeom prst="rect">
            <a:avLst/>
          </a:prstGeom>
          <a:solidFill>
            <a:schemeClr val="accent4">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spc="100" dirty="0">
                <a:solidFill>
                  <a:schemeClr val="tx1"/>
                </a:solidFill>
                <a:latin typeface="Cambria" panose="02040503050406030204" pitchFamily="18" charset="0"/>
                <a:ea typeface="Cambria" panose="02040503050406030204" pitchFamily="18" charset="0"/>
              </a:rPr>
              <a:t>Transit by road, rail, inland water way, lift, elevator or air.</a:t>
            </a:r>
            <a:endParaRPr lang="en-IN" sz="1200" spc="100" dirty="0">
              <a:solidFill>
                <a:schemeClr val="tx1"/>
              </a:solidFill>
              <a:latin typeface="Cambria" panose="02040503050406030204" pitchFamily="18" charset="0"/>
              <a:ea typeface="Cambria" panose="02040503050406030204" pitchFamily="18" charset="0"/>
            </a:endParaRPr>
          </a:p>
        </p:txBody>
      </p:sp>
      <p:sp>
        <p:nvSpPr>
          <p:cNvPr id="34" name="Rectangle 33">
            <a:extLst>
              <a:ext uri="{FF2B5EF4-FFF2-40B4-BE49-F238E27FC236}">
                <a16:creationId xmlns:a16="http://schemas.microsoft.com/office/drawing/2014/main" id="{C9E85DC6-2A75-8140-D80C-13E01419540F}"/>
              </a:ext>
            </a:extLst>
          </p:cNvPr>
          <p:cNvSpPr/>
          <p:nvPr/>
        </p:nvSpPr>
        <p:spPr>
          <a:xfrm>
            <a:off x="8888025" y="4355218"/>
            <a:ext cx="1760565" cy="1080000"/>
          </a:xfrm>
          <a:prstGeom prst="rect">
            <a:avLst/>
          </a:prstGeom>
          <a:solidFill>
            <a:schemeClr val="accent4">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spc="100" dirty="0">
                <a:solidFill>
                  <a:schemeClr val="tx1"/>
                </a:solidFill>
                <a:latin typeface="Cambria" panose="02040503050406030204" pitchFamily="18" charset="0"/>
                <a:ea typeface="Cambria" panose="02040503050406030204" pitchFamily="18" charset="0"/>
              </a:rPr>
              <a:t>Land slide &amp; rockslide</a:t>
            </a:r>
            <a:endParaRPr lang="en-IN" sz="1400" spc="100" dirty="0">
              <a:solidFill>
                <a:schemeClr val="tx1"/>
              </a:solidFill>
              <a:latin typeface="Cambria" panose="02040503050406030204" pitchFamily="18" charset="0"/>
              <a:ea typeface="Cambria" panose="02040503050406030204" pitchFamily="18" charset="0"/>
            </a:endParaRPr>
          </a:p>
        </p:txBody>
      </p:sp>
      <p:cxnSp>
        <p:nvCxnSpPr>
          <p:cNvPr id="35" name="Straight Connector 34">
            <a:extLst>
              <a:ext uri="{FF2B5EF4-FFF2-40B4-BE49-F238E27FC236}">
                <a16:creationId xmlns:a16="http://schemas.microsoft.com/office/drawing/2014/main" id="{7D42594E-DF34-9CC8-CDEC-CD1DD9BEC8A1}"/>
              </a:ext>
            </a:extLst>
          </p:cNvPr>
          <p:cNvCxnSpPr>
            <a:cxnSpLocks/>
          </p:cNvCxnSpPr>
          <p:nvPr/>
        </p:nvCxnSpPr>
        <p:spPr>
          <a:xfrm>
            <a:off x="3124600" y="3064472"/>
            <a:ext cx="0" cy="237600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76F393AA-22FC-664F-BCA7-3B071B92FDC9}"/>
              </a:ext>
            </a:extLst>
          </p:cNvPr>
          <p:cNvCxnSpPr>
            <a:cxnSpLocks/>
          </p:cNvCxnSpPr>
          <p:nvPr/>
        </p:nvCxnSpPr>
        <p:spPr>
          <a:xfrm>
            <a:off x="5022280" y="3064472"/>
            <a:ext cx="0" cy="237600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C8FB4AEA-1B0F-0B16-5E96-D61ECD9801C7}"/>
              </a:ext>
            </a:extLst>
          </p:cNvPr>
          <p:cNvCxnSpPr>
            <a:cxnSpLocks/>
          </p:cNvCxnSpPr>
          <p:nvPr/>
        </p:nvCxnSpPr>
        <p:spPr>
          <a:xfrm>
            <a:off x="6917000" y="3064472"/>
            <a:ext cx="0" cy="237600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D800B7DE-AF22-15E8-FED1-1BF70445E818}"/>
              </a:ext>
            </a:extLst>
          </p:cNvPr>
          <p:cNvCxnSpPr>
            <a:cxnSpLocks/>
          </p:cNvCxnSpPr>
          <p:nvPr/>
        </p:nvCxnSpPr>
        <p:spPr>
          <a:xfrm>
            <a:off x="8811720" y="3064472"/>
            <a:ext cx="0" cy="237600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92732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CB8498-0664-587E-7FF8-1B06BA246B44}"/>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FD296358-14EF-0953-5E9B-D47727BAF00B}"/>
              </a:ext>
            </a:extLst>
          </p:cNvPr>
          <p:cNvSpPr>
            <a:spLocks noGrp="1"/>
          </p:cNvSpPr>
          <p:nvPr>
            <p:ph type="title"/>
          </p:nvPr>
        </p:nvSpPr>
        <p:spPr>
          <a:xfrm>
            <a:off x="484632" y="274955"/>
            <a:ext cx="11119538" cy="1115434"/>
          </a:xfrm>
        </p:spPr>
        <p:txBody>
          <a:bodyPr/>
          <a:lstStyle/>
          <a:p>
            <a:pPr algn="just"/>
            <a:r>
              <a:rPr lang="en-US" sz="3600" dirty="0">
                <a:solidFill>
                  <a:srgbClr val="034EA2"/>
                </a:solidFill>
                <a:latin typeface="Cambria" panose="02040503050406030204" pitchFamily="18" charset="0"/>
                <a:ea typeface="Cambria" panose="02040503050406030204" pitchFamily="18" charset="0"/>
              </a:rPr>
              <a:t>EXCLUSIONS (RISKS NOT COVERED OR EXCLUDED)</a:t>
            </a:r>
          </a:p>
        </p:txBody>
      </p:sp>
      <p:sp>
        <p:nvSpPr>
          <p:cNvPr id="5" name="Slide Number Placeholder 4">
            <a:extLst>
              <a:ext uri="{FF2B5EF4-FFF2-40B4-BE49-F238E27FC236}">
                <a16:creationId xmlns:a16="http://schemas.microsoft.com/office/drawing/2014/main" id="{FA36059B-8CD4-19C2-7D3E-157027A65BB6}"/>
              </a:ext>
            </a:extLst>
          </p:cNvPr>
          <p:cNvSpPr>
            <a:spLocks noGrp="1"/>
          </p:cNvSpPr>
          <p:nvPr>
            <p:ph type="sldNum" sz="quarter" idx="29"/>
          </p:nvPr>
        </p:nvSpPr>
        <p:spPr>
          <a:xfrm>
            <a:off x="11194169" y="6341745"/>
            <a:ext cx="458592" cy="365125"/>
          </a:xfrm>
        </p:spPr>
        <p:txBody>
          <a:bodyPr/>
          <a:lstStyle/>
          <a:p>
            <a:fld id="{47FEACEE-25B4-4A2D-B147-27296E36371D}" type="slidenum">
              <a:rPr lang="en-US" altLang="zh-CN" b="1" smtClean="0">
                <a:latin typeface="Cambria" panose="02040503050406030204" pitchFamily="18" charset="0"/>
                <a:ea typeface="Cambria" panose="02040503050406030204" pitchFamily="18" charset="0"/>
              </a:rPr>
              <a:pPr/>
              <a:t>28</a:t>
            </a:fld>
            <a:endParaRPr lang="en-US" altLang="zh-CN" b="1" dirty="0">
              <a:latin typeface="Cambria" panose="02040503050406030204" pitchFamily="18" charset="0"/>
              <a:ea typeface="Cambria" panose="02040503050406030204" pitchFamily="18" charset="0"/>
            </a:endParaRPr>
          </a:p>
        </p:txBody>
      </p:sp>
      <p:cxnSp>
        <p:nvCxnSpPr>
          <p:cNvPr id="9" name="Straight Connector 8">
            <a:extLst>
              <a:ext uri="{FF2B5EF4-FFF2-40B4-BE49-F238E27FC236}">
                <a16:creationId xmlns:a16="http://schemas.microsoft.com/office/drawing/2014/main" id="{784AE8F9-07E1-ABE7-FE0F-6ADD1B43154F}"/>
              </a:ext>
            </a:extLst>
          </p:cNvPr>
          <p:cNvCxnSpPr>
            <a:cxnSpLocks/>
          </p:cNvCxnSpPr>
          <p:nvPr/>
        </p:nvCxnSpPr>
        <p:spPr>
          <a:xfrm>
            <a:off x="484632" y="1314450"/>
            <a:ext cx="11119538" cy="0"/>
          </a:xfrm>
          <a:prstGeom prst="line">
            <a:avLst/>
          </a:prstGeom>
          <a:ln w="38100">
            <a:solidFill>
              <a:schemeClr val="accent3">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5" name="Picture 2" descr="United India Insurance Company - Wikipedia">
            <a:extLst>
              <a:ext uri="{FF2B5EF4-FFF2-40B4-BE49-F238E27FC236}">
                <a16:creationId xmlns:a16="http://schemas.microsoft.com/office/drawing/2014/main" id="{94C02015-5F4F-979A-C1A8-27A963049BC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4532" y="6300380"/>
            <a:ext cx="582936" cy="447854"/>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Straight Connector 15">
            <a:extLst>
              <a:ext uri="{FF2B5EF4-FFF2-40B4-BE49-F238E27FC236}">
                <a16:creationId xmlns:a16="http://schemas.microsoft.com/office/drawing/2014/main" id="{3A35807B-E55D-CA8C-7F04-740F1A9B7842}"/>
              </a:ext>
            </a:extLst>
          </p:cNvPr>
          <p:cNvCxnSpPr>
            <a:cxnSpLocks/>
          </p:cNvCxnSpPr>
          <p:nvPr/>
        </p:nvCxnSpPr>
        <p:spPr>
          <a:xfrm>
            <a:off x="484632" y="6238875"/>
            <a:ext cx="11119538" cy="0"/>
          </a:xfrm>
          <a:prstGeom prst="line">
            <a:avLst/>
          </a:prstGeom>
          <a:ln w="19050">
            <a:solidFill>
              <a:schemeClr val="accent3">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 name="Text Placeholder 28">
            <a:extLst>
              <a:ext uri="{FF2B5EF4-FFF2-40B4-BE49-F238E27FC236}">
                <a16:creationId xmlns:a16="http://schemas.microsoft.com/office/drawing/2014/main" id="{BDFBFD98-B1FE-3A8D-28B6-DB4031ACF395}"/>
              </a:ext>
            </a:extLst>
          </p:cNvPr>
          <p:cNvSpPr txBox="1">
            <a:spLocks/>
          </p:cNvSpPr>
          <p:nvPr/>
        </p:nvSpPr>
        <p:spPr>
          <a:xfrm>
            <a:off x="484632" y="1660527"/>
            <a:ext cx="11119538" cy="4229098"/>
          </a:xfrm>
          <a:prstGeom prst="rect">
            <a:avLst/>
          </a:prstGeom>
        </p:spPr>
        <p:txBody>
          <a:bodyPr vert="horz" lIns="91440" tIns="45720" rIns="91440" bIns="45720" rtlCol="0" anchor="t">
            <a:noAutofit/>
          </a:bodyPr>
          <a:lstStyle>
            <a:defPPr>
              <a:defRPr lang="zh-CN"/>
            </a:defPPr>
            <a:lvl1pPr marL="0" algn="l" defTabSz="914400" rtl="0" eaLnBrk="1" latinLnBrk="0" hangingPunct="1">
              <a:defRPr sz="12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lgn="just">
              <a:spcAft>
                <a:spcPts val="1200"/>
              </a:spcAft>
              <a:buClr>
                <a:srgbClr val="034EA2"/>
              </a:buClr>
              <a:buFont typeface="Wingdings" panose="05000000000000000000" pitchFamily="2" charset="2"/>
              <a:buChar char="§"/>
            </a:pPr>
            <a:r>
              <a:rPr lang="en-US" altLang="zh-CN" sz="1800" dirty="0">
                <a:latin typeface="Cambria" panose="02040503050406030204" pitchFamily="18" charset="0"/>
                <a:ea typeface="Cambria" panose="02040503050406030204" pitchFamily="18" charset="0"/>
              </a:rPr>
              <a:t>Consequential loss, Depreciation, Wear &amp; tear &amp; Mechanical &amp; electrical breakdown, failures or breakages</a:t>
            </a:r>
          </a:p>
          <a:p>
            <a:pPr marL="457200" indent="-457200" algn="just">
              <a:spcAft>
                <a:spcPts val="1200"/>
              </a:spcAft>
              <a:buClr>
                <a:srgbClr val="034EA2"/>
              </a:buClr>
              <a:buFont typeface="Wingdings" panose="05000000000000000000" pitchFamily="2" charset="2"/>
              <a:buChar char="§"/>
            </a:pPr>
            <a:r>
              <a:rPr lang="en-US" altLang="zh-CN" sz="1800" dirty="0">
                <a:latin typeface="Cambria" panose="02040503050406030204" pitchFamily="18" charset="0"/>
                <a:ea typeface="Cambria" panose="02040503050406030204" pitchFamily="18" charset="0"/>
              </a:rPr>
              <a:t>Damage to tires/tubes unless the vehicle is damaged at the same time (50% of cost of replacement payable)</a:t>
            </a:r>
          </a:p>
          <a:p>
            <a:pPr marL="457200" indent="-457200" algn="just">
              <a:spcAft>
                <a:spcPts val="1200"/>
              </a:spcAft>
              <a:buClr>
                <a:srgbClr val="034EA2"/>
              </a:buClr>
              <a:buFont typeface="Wingdings" panose="05000000000000000000" pitchFamily="2" charset="2"/>
              <a:buChar char="§"/>
            </a:pPr>
            <a:r>
              <a:rPr lang="en-US" altLang="zh-CN" sz="1800" dirty="0">
                <a:latin typeface="Cambria" panose="02040503050406030204" pitchFamily="18" charset="0"/>
                <a:ea typeface="Cambria" panose="02040503050406030204" pitchFamily="18" charset="0"/>
              </a:rPr>
              <a:t>Any accidental loss/damage suffered whilst the insured or any person driving with the knowledge and consent of the insured is under the influence of liquor or drugs</a:t>
            </a:r>
          </a:p>
          <a:p>
            <a:pPr marL="457200" indent="-457200" algn="just">
              <a:spcAft>
                <a:spcPts val="1200"/>
              </a:spcAft>
              <a:buClr>
                <a:srgbClr val="034EA2"/>
              </a:buClr>
              <a:buFont typeface="Wingdings" panose="05000000000000000000" pitchFamily="2" charset="2"/>
              <a:buChar char="§"/>
            </a:pPr>
            <a:r>
              <a:rPr lang="en-US" altLang="zh-CN" sz="1800" dirty="0">
                <a:latin typeface="Cambria" panose="02040503050406030204" pitchFamily="18" charset="0"/>
                <a:ea typeface="Cambria" panose="02040503050406030204" pitchFamily="18" charset="0"/>
              </a:rPr>
              <a:t>Loss when the vehicle is used in breach of ‘Limitations as to Use’</a:t>
            </a:r>
          </a:p>
          <a:p>
            <a:pPr marL="457200" indent="-457200" algn="just">
              <a:spcAft>
                <a:spcPts val="1200"/>
              </a:spcAft>
              <a:buClr>
                <a:srgbClr val="034EA2"/>
              </a:buClr>
              <a:buFont typeface="Wingdings" panose="05000000000000000000" pitchFamily="2" charset="2"/>
              <a:buChar char="§"/>
            </a:pPr>
            <a:r>
              <a:rPr lang="en-US" altLang="zh-CN" sz="1800" dirty="0">
                <a:latin typeface="Cambria" panose="02040503050406030204" pitchFamily="18" charset="0"/>
                <a:ea typeface="Cambria" panose="02040503050406030204" pitchFamily="18" charset="0"/>
              </a:rPr>
              <a:t>Loss when the vehicle is used in contravention of ‘Drivers Clause’</a:t>
            </a:r>
          </a:p>
          <a:p>
            <a:pPr marL="457200" indent="-457200" algn="just">
              <a:spcAft>
                <a:spcPts val="1200"/>
              </a:spcAft>
              <a:buClr>
                <a:srgbClr val="034EA2"/>
              </a:buClr>
              <a:buFont typeface="Wingdings" panose="05000000000000000000" pitchFamily="2" charset="2"/>
              <a:buChar char="§"/>
            </a:pPr>
            <a:r>
              <a:rPr lang="en-US" altLang="zh-CN" sz="1800" dirty="0">
                <a:latin typeface="Cambria" panose="02040503050406030204" pitchFamily="18" charset="0"/>
                <a:ea typeface="Cambria" panose="02040503050406030204" pitchFamily="18" charset="0"/>
              </a:rPr>
              <a:t>Losses arising directly or indirectly out of war &amp; war like perils &amp; from nuclear weapon material.</a:t>
            </a:r>
          </a:p>
          <a:p>
            <a:pPr marL="457200" indent="-457200" algn="just">
              <a:spcAft>
                <a:spcPts val="1200"/>
              </a:spcAft>
              <a:buClr>
                <a:srgbClr val="034EA2"/>
              </a:buClr>
              <a:buFont typeface="Wingdings" panose="05000000000000000000" pitchFamily="2" charset="2"/>
              <a:buChar char="§"/>
            </a:pPr>
            <a:r>
              <a:rPr lang="en-US" altLang="zh-CN" sz="1800" dirty="0">
                <a:latin typeface="Cambria" panose="02040503050406030204" pitchFamily="18" charset="0"/>
                <a:ea typeface="Cambria" panose="02040503050406030204" pitchFamily="18" charset="0"/>
              </a:rPr>
              <a:t>Loss or damage to accessories unless the same are on the vehicle.</a:t>
            </a:r>
          </a:p>
          <a:p>
            <a:pPr marL="457200" indent="-457200" algn="just">
              <a:spcAft>
                <a:spcPts val="1200"/>
              </a:spcAft>
              <a:buClr>
                <a:srgbClr val="034EA2"/>
              </a:buClr>
              <a:buFont typeface="Wingdings" panose="05000000000000000000" pitchFamily="2" charset="2"/>
              <a:buChar char="§"/>
            </a:pPr>
            <a:r>
              <a:rPr lang="en-US" altLang="zh-CN" sz="1800" dirty="0">
                <a:latin typeface="Cambria" panose="02040503050406030204" pitchFamily="18" charset="0"/>
                <a:ea typeface="Cambria" panose="02040503050406030204" pitchFamily="18" charset="0"/>
              </a:rPr>
              <a:t>Loss when the vehicle is used Outside geographical area</a:t>
            </a:r>
          </a:p>
          <a:p>
            <a:pPr marL="457200" indent="-457200" algn="just">
              <a:spcAft>
                <a:spcPts val="1200"/>
              </a:spcAft>
              <a:buClr>
                <a:srgbClr val="034EA2"/>
              </a:buClr>
              <a:buFont typeface="Wingdings" panose="05000000000000000000" pitchFamily="2" charset="2"/>
              <a:buChar char="§"/>
            </a:pPr>
            <a:r>
              <a:rPr lang="en-US" altLang="zh-CN" sz="1800" dirty="0">
                <a:latin typeface="Cambria" panose="02040503050406030204" pitchFamily="18" charset="0"/>
                <a:ea typeface="Cambria" panose="02040503050406030204" pitchFamily="18" charset="0"/>
              </a:rPr>
              <a:t>Contractual Liability Claims</a:t>
            </a:r>
          </a:p>
        </p:txBody>
      </p:sp>
      <p:sp>
        <p:nvSpPr>
          <p:cNvPr id="6" name="Footer Placeholder 3">
            <a:extLst>
              <a:ext uri="{FF2B5EF4-FFF2-40B4-BE49-F238E27FC236}">
                <a16:creationId xmlns:a16="http://schemas.microsoft.com/office/drawing/2014/main" id="{95807F63-56AD-E4C7-127B-116C923BB160}"/>
              </a:ext>
            </a:extLst>
          </p:cNvPr>
          <p:cNvSpPr>
            <a:spLocks noGrp="1"/>
          </p:cNvSpPr>
          <p:nvPr>
            <p:ph type="ftr" sz="quarter" idx="28"/>
          </p:nvPr>
        </p:nvSpPr>
        <p:spPr>
          <a:xfrm>
            <a:off x="484632" y="6341745"/>
            <a:ext cx="2430018" cy="365125"/>
          </a:xfrm>
        </p:spPr>
        <p:txBody>
          <a:bodyPr/>
          <a:lstStyle/>
          <a:p>
            <a:r>
              <a:rPr lang="en-US" b="1" dirty="0">
                <a:latin typeface="Cambria" panose="02040503050406030204" pitchFamily="18" charset="0"/>
                <a:ea typeface="Cambria" panose="02040503050406030204" pitchFamily="18" charset="0"/>
              </a:rPr>
              <a:t>Motor Insurance Underwriting</a:t>
            </a:r>
          </a:p>
        </p:txBody>
      </p:sp>
    </p:spTree>
    <p:extLst>
      <p:ext uri="{BB962C8B-B14F-4D97-AF65-F5344CB8AC3E}">
        <p14:creationId xmlns:p14="http://schemas.microsoft.com/office/powerpoint/2010/main" val="41204250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38FEBC-20A1-1A3F-D0D7-D190B10A35AC}"/>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49A23D6C-F13F-CBD2-856A-040D8F52466B}"/>
              </a:ext>
            </a:extLst>
          </p:cNvPr>
          <p:cNvSpPr>
            <a:spLocks noGrp="1"/>
          </p:cNvSpPr>
          <p:nvPr>
            <p:ph type="title"/>
          </p:nvPr>
        </p:nvSpPr>
        <p:spPr>
          <a:xfrm>
            <a:off x="484632" y="274955"/>
            <a:ext cx="11119538" cy="1115434"/>
          </a:xfrm>
        </p:spPr>
        <p:txBody>
          <a:bodyPr/>
          <a:lstStyle/>
          <a:p>
            <a:pPr algn="just"/>
            <a:r>
              <a:rPr lang="en-US" sz="3200" dirty="0">
                <a:solidFill>
                  <a:srgbClr val="034EA2"/>
                </a:solidFill>
                <a:latin typeface="Cambria" panose="02040503050406030204" pitchFamily="18" charset="0"/>
                <a:ea typeface="Cambria" panose="02040503050406030204" pitchFamily="18" charset="0"/>
              </a:rPr>
              <a:t>IN MOTOR CYCLE AND COMMERCIAL VEHICLE THERE ARE ADDITIONAL EXCLUSIONS:</a:t>
            </a:r>
          </a:p>
        </p:txBody>
      </p:sp>
      <p:sp>
        <p:nvSpPr>
          <p:cNvPr id="5" name="Slide Number Placeholder 4">
            <a:extLst>
              <a:ext uri="{FF2B5EF4-FFF2-40B4-BE49-F238E27FC236}">
                <a16:creationId xmlns:a16="http://schemas.microsoft.com/office/drawing/2014/main" id="{C336F50C-2B87-089F-0BDE-A8E506F67E82}"/>
              </a:ext>
            </a:extLst>
          </p:cNvPr>
          <p:cNvSpPr>
            <a:spLocks noGrp="1"/>
          </p:cNvSpPr>
          <p:nvPr>
            <p:ph type="sldNum" sz="quarter" idx="29"/>
          </p:nvPr>
        </p:nvSpPr>
        <p:spPr>
          <a:xfrm>
            <a:off x="11194169" y="6341745"/>
            <a:ext cx="458592" cy="365125"/>
          </a:xfrm>
        </p:spPr>
        <p:txBody>
          <a:bodyPr/>
          <a:lstStyle/>
          <a:p>
            <a:fld id="{47FEACEE-25B4-4A2D-B147-27296E36371D}" type="slidenum">
              <a:rPr lang="en-US" altLang="zh-CN" b="1" smtClean="0">
                <a:latin typeface="Cambria" panose="02040503050406030204" pitchFamily="18" charset="0"/>
                <a:ea typeface="Cambria" panose="02040503050406030204" pitchFamily="18" charset="0"/>
              </a:rPr>
              <a:pPr/>
              <a:t>29</a:t>
            </a:fld>
            <a:endParaRPr lang="en-US" altLang="zh-CN" b="1" dirty="0">
              <a:latin typeface="Cambria" panose="02040503050406030204" pitchFamily="18" charset="0"/>
              <a:ea typeface="Cambria" panose="02040503050406030204" pitchFamily="18" charset="0"/>
            </a:endParaRPr>
          </a:p>
        </p:txBody>
      </p:sp>
      <p:cxnSp>
        <p:nvCxnSpPr>
          <p:cNvPr id="9" name="Straight Connector 8">
            <a:extLst>
              <a:ext uri="{FF2B5EF4-FFF2-40B4-BE49-F238E27FC236}">
                <a16:creationId xmlns:a16="http://schemas.microsoft.com/office/drawing/2014/main" id="{1A7F2B4E-4679-A39A-90AF-3D3F670206FF}"/>
              </a:ext>
            </a:extLst>
          </p:cNvPr>
          <p:cNvCxnSpPr>
            <a:cxnSpLocks/>
          </p:cNvCxnSpPr>
          <p:nvPr/>
        </p:nvCxnSpPr>
        <p:spPr>
          <a:xfrm>
            <a:off x="484632" y="1314450"/>
            <a:ext cx="11119538" cy="0"/>
          </a:xfrm>
          <a:prstGeom prst="line">
            <a:avLst/>
          </a:prstGeom>
          <a:ln w="38100">
            <a:solidFill>
              <a:schemeClr val="accent3">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5" name="Picture 2" descr="United India Insurance Company - Wikipedia">
            <a:extLst>
              <a:ext uri="{FF2B5EF4-FFF2-40B4-BE49-F238E27FC236}">
                <a16:creationId xmlns:a16="http://schemas.microsoft.com/office/drawing/2014/main" id="{0B1AFEFE-E470-DB12-2B78-BD797B3F5C9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4532" y="6300380"/>
            <a:ext cx="582936" cy="447854"/>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Straight Connector 15">
            <a:extLst>
              <a:ext uri="{FF2B5EF4-FFF2-40B4-BE49-F238E27FC236}">
                <a16:creationId xmlns:a16="http://schemas.microsoft.com/office/drawing/2014/main" id="{90750D34-79DE-BFAD-9282-0C8C01B0BA98}"/>
              </a:ext>
            </a:extLst>
          </p:cNvPr>
          <p:cNvCxnSpPr>
            <a:cxnSpLocks/>
          </p:cNvCxnSpPr>
          <p:nvPr/>
        </p:nvCxnSpPr>
        <p:spPr>
          <a:xfrm>
            <a:off x="484632" y="6238875"/>
            <a:ext cx="11119538" cy="0"/>
          </a:xfrm>
          <a:prstGeom prst="line">
            <a:avLst/>
          </a:prstGeom>
          <a:ln w="19050">
            <a:solidFill>
              <a:schemeClr val="accent3">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 name="Text Placeholder 28">
            <a:extLst>
              <a:ext uri="{FF2B5EF4-FFF2-40B4-BE49-F238E27FC236}">
                <a16:creationId xmlns:a16="http://schemas.microsoft.com/office/drawing/2014/main" id="{39B64736-1C60-B2D3-1757-EC6B9D47AEDA}"/>
              </a:ext>
            </a:extLst>
          </p:cNvPr>
          <p:cNvSpPr txBox="1">
            <a:spLocks/>
          </p:cNvSpPr>
          <p:nvPr/>
        </p:nvSpPr>
        <p:spPr>
          <a:xfrm>
            <a:off x="484632" y="1660527"/>
            <a:ext cx="11119538" cy="4229098"/>
          </a:xfrm>
          <a:prstGeom prst="rect">
            <a:avLst/>
          </a:prstGeom>
        </p:spPr>
        <p:txBody>
          <a:bodyPr vert="horz" lIns="91440" tIns="45720" rIns="91440" bIns="45720" rtlCol="0" anchor="t">
            <a:noAutofit/>
          </a:bodyPr>
          <a:lstStyle>
            <a:defPPr>
              <a:defRPr lang="zh-CN"/>
            </a:defPPr>
            <a:lvl1pPr marL="0" algn="l" defTabSz="914400" rtl="0" eaLnBrk="1" latinLnBrk="0" hangingPunct="1">
              <a:defRPr sz="12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lgn="just">
              <a:spcAft>
                <a:spcPts val="1200"/>
              </a:spcAft>
              <a:buClr>
                <a:srgbClr val="034EA2"/>
              </a:buClr>
              <a:buFont typeface="Wingdings" panose="05000000000000000000" pitchFamily="2" charset="2"/>
              <a:buChar char="§"/>
            </a:pPr>
            <a:r>
              <a:rPr lang="en-US" altLang="zh-CN" sz="2400" dirty="0">
                <a:latin typeface="Cambria" panose="02040503050406030204" pitchFamily="18" charset="0"/>
                <a:ea typeface="Cambria" panose="02040503050406030204" pitchFamily="18" charset="0"/>
              </a:rPr>
              <a:t>Loss or damage to accessories by burglary, house breaking or theft unless the vehicle is stolen at the same time.</a:t>
            </a:r>
          </a:p>
          <a:p>
            <a:pPr marL="457200" indent="-457200" algn="just">
              <a:spcAft>
                <a:spcPts val="1200"/>
              </a:spcAft>
              <a:buClr>
                <a:srgbClr val="034EA2"/>
              </a:buClr>
              <a:buFont typeface="Wingdings" panose="05000000000000000000" pitchFamily="2" charset="2"/>
              <a:buChar char="§"/>
            </a:pPr>
            <a:r>
              <a:rPr lang="en-US" altLang="zh-CN" sz="2400" dirty="0">
                <a:latin typeface="Cambria" panose="02040503050406030204" pitchFamily="18" charset="0"/>
                <a:ea typeface="Cambria" panose="02040503050406030204" pitchFamily="18" charset="0"/>
              </a:rPr>
              <a:t>In Commercial Vehicle:</a:t>
            </a:r>
          </a:p>
          <a:p>
            <a:pPr marL="1371600" lvl="2" indent="-457200" algn="just">
              <a:spcAft>
                <a:spcPts val="1200"/>
              </a:spcAft>
              <a:buClr>
                <a:srgbClr val="034EA2"/>
              </a:buClr>
              <a:buFont typeface="Wingdings" panose="05000000000000000000" pitchFamily="2" charset="2"/>
              <a:buChar char="§"/>
            </a:pPr>
            <a:r>
              <a:rPr lang="en-US" altLang="zh-CN" sz="2400" i="1" dirty="0">
                <a:latin typeface="Cambria" panose="02040503050406030204" pitchFamily="18" charset="0"/>
                <a:ea typeface="Cambria" panose="02040503050406030204" pitchFamily="18" charset="0"/>
              </a:rPr>
              <a:t>Damage caused by overloading or strain of the vehicle.</a:t>
            </a:r>
            <a:endParaRPr lang="en-US" altLang="zh-CN" sz="3000" i="1" dirty="0">
              <a:latin typeface="Cambria" panose="02040503050406030204" pitchFamily="18" charset="0"/>
              <a:ea typeface="Cambria" panose="02040503050406030204" pitchFamily="18" charset="0"/>
            </a:endParaRPr>
          </a:p>
          <a:p>
            <a:pPr marL="1371600" lvl="2" indent="-457200" algn="just">
              <a:spcAft>
                <a:spcPts val="1200"/>
              </a:spcAft>
              <a:buClr>
                <a:srgbClr val="034EA2"/>
              </a:buClr>
              <a:buFont typeface="Wingdings" panose="05000000000000000000" pitchFamily="2" charset="2"/>
              <a:buChar char="§"/>
            </a:pPr>
            <a:r>
              <a:rPr lang="en-US" altLang="zh-CN" sz="2400" i="1" dirty="0">
                <a:latin typeface="Cambria" panose="02040503050406030204" pitchFamily="18" charset="0"/>
                <a:ea typeface="Cambria" panose="02040503050406030204" pitchFamily="18" charset="0"/>
              </a:rPr>
              <a:t>Loss/damage to tires, tubes, mudguards, lamps, bonnet side parts, painting of the damaged portion (IMT-21). (This exclusion can be covered under IMT 23 after payment of requisite premium. Only 50% is payable)</a:t>
            </a:r>
            <a:endParaRPr lang="en-US" altLang="zh-CN" sz="3000" i="1" dirty="0">
              <a:latin typeface="Cambria" panose="02040503050406030204" pitchFamily="18" charset="0"/>
              <a:ea typeface="Cambria" panose="02040503050406030204" pitchFamily="18" charset="0"/>
            </a:endParaRPr>
          </a:p>
        </p:txBody>
      </p:sp>
      <p:sp>
        <p:nvSpPr>
          <p:cNvPr id="6" name="Footer Placeholder 3">
            <a:extLst>
              <a:ext uri="{FF2B5EF4-FFF2-40B4-BE49-F238E27FC236}">
                <a16:creationId xmlns:a16="http://schemas.microsoft.com/office/drawing/2014/main" id="{52B277E0-8D14-D95C-33FE-CE942F1F1F09}"/>
              </a:ext>
            </a:extLst>
          </p:cNvPr>
          <p:cNvSpPr>
            <a:spLocks noGrp="1"/>
          </p:cNvSpPr>
          <p:nvPr>
            <p:ph type="ftr" sz="quarter" idx="28"/>
          </p:nvPr>
        </p:nvSpPr>
        <p:spPr>
          <a:xfrm>
            <a:off x="484632" y="6341745"/>
            <a:ext cx="2430018" cy="365125"/>
          </a:xfrm>
        </p:spPr>
        <p:txBody>
          <a:bodyPr/>
          <a:lstStyle/>
          <a:p>
            <a:r>
              <a:rPr lang="en-US" b="1" dirty="0">
                <a:latin typeface="Cambria" panose="02040503050406030204" pitchFamily="18" charset="0"/>
                <a:ea typeface="Cambria" panose="02040503050406030204" pitchFamily="18" charset="0"/>
              </a:rPr>
              <a:t>Motor Insurance Underwriting</a:t>
            </a:r>
          </a:p>
        </p:txBody>
      </p:sp>
    </p:spTree>
    <p:extLst>
      <p:ext uri="{BB962C8B-B14F-4D97-AF65-F5344CB8AC3E}">
        <p14:creationId xmlns:p14="http://schemas.microsoft.com/office/powerpoint/2010/main" val="17954022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6FCC70-9365-B694-EBCD-167E0337C592}"/>
            </a:ext>
          </a:extLst>
        </p:cNvPr>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FD2B1398-763A-7CB1-9EDC-6864F6ED7484}"/>
              </a:ext>
            </a:extLst>
          </p:cNvPr>
          <p:cNvCxnSpPr>
            <a:stCxn id="3" idx="4"/>
            <a:endCxn id="8" idx="4"/>
          </p:cNvCxnSpPr>
          <p:nvPr/>
        </p:nvCxnSpPr>
        <p:spPr>
          <a:xfrm flipH="1">
            <a:off x="670365" y="2059301"/>
            <a:ext cx="3" cy="2788125"/>
          </a:xfrm>
          <a:prstGeom prst="line">
            <a:avLst/>
          </a:prstGeom>
          <a:ln w="19050">
            <a:solidFill>
              <a:schemeClr val="accent3">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 name="Title 9">
            <a:extLst>
              <a:ext uri="{FF2B5EF4-FFF2-40B4-BE49-F238E27FC236}">
                <a16:creationId xmlns:a16="http://schemas.microsoft.com/office/drawing/2014/main" id="{EF708C4F-D30C-4879-7791-8D2433AFD3D9}"/>
              </a:ext>
            </a:extLst>
          </p:cNvPr>
          <p:cNvSpPr>
            <a:spLocks noGrp="1"/>
          </p:cNvSpPr>
          <p:nvPr>
            <p:ph type="title"/>
          </p:nvPr>
        </p:nvSpPr>
        <p:spPr>
          <a:xfrm>
            <a:off x="484632" y="274955"/>
            <a:ext cx="11119538" cy="1115434"/>
          </a:xfrm>
        </p:spPr>
        <p:txBody>
          <a:bodyPr/>
          <a:lstStyle/>
          <a:p>
            <a:r>
              <a:rPr lang="en-US" sz="3600" dirty="0">
                <a:solidFill>
                  <a:srgbClr val="034EA2"/>
                </a:solidFill>
                <a:latin typeface="Cambria" panose="02040503050406030204" pitchFamily="18" charset="0"/>
                <a:ea typeface="Cambria" panose="02040503050406030204" pitchFamily="18" charset="0"/>
              </a:rPr>
              <a:t>HISTORY OF MOTOR INSURANCE</a:t>
            </a:r>
          </a:p>
        </p:txBody>
      </p:sp>
      <p:sp>
        <p:nvSpPr>
          <p:cNvPr id="4" name="Footer Placeholder 3">
            <a:extLst>
              <a:ext uri="{FF2B5EF4-FFF2-40B4-BE49-F238E27FC236}">
                <a16:creationId xmlns:a16="http://schemas.microsoft.com/office/drawing/2014/main" id="{8A485111-77AF-7DC4-1E79-AD47BEB4D5FF}"/>
              </a:ext>
            </a:extLst>
          </p:cNvPr>
          <p:cNvSpPr>
            <a:spLocks noGrp="1"/>
          </p:cNvSpPr>
          <p:nvPr>
            <p:ph type="ftr" sz="quarter" idx="28"/>
          </p:nvPr>
        </p:nvSpPr>
        <p:spPr>
          <a:xfrm>
            <a:off x="484632" y="6341745"/>
            <a:ext cx="2430018" cy="365125"/>
          </a:xfrm>
        </p:spPr>
        <p:txBody>
          <a:bodyPr/>
          <a:lstStyle/>
          <a:p>
            <a:r>
              <a:rPr lang="en-US" b="1" dirty="0">
                <a:latin typeface="Cambria" panose="02040503050406030204" pitchFamily="18" charset="0"/>
                <a:ea typeface="Cambria" panose="02040503050406030204" pitchFamily="18" charset="0"/>
              </a:rPr>
              <a:t>Motor Insurance Underwriting</a:t>
            </a:r>
          </a:p>
        </p:txBody>
      </p:sp>
      <p:sp>
        <p:nvSpPr>
          <p:cNvPr id="5" name="Slide Number Placeholder 4">
            <a:extLst>
              <a:ext uri="{FF2B5EF4-FFF2-40B4-BE49-F238E27FC236}">
                <a16:creationId xmlns:a16="http://schemas.microsoft.com/office/drawing/2014/main" id="{0D55308D-5290-E480-7668-45E018A2861D}"/>
              </a:ext>
            </a:extLst>
          </p:cNvPr>
          <p:cNvSpPr>
            <a:spLocks noGrp="1"/>
          </p:cNvSpPr>
          <p:nvPr>
            <p:ph type="sldNum" sz="quarter" idx="29"/>
          </p:nvPr>
        </p:nvSpPr>
        <p:spPr>
          <a:xfrm>
            <a:off x="11194169" y="6341745"/>
            <a:ext cx="458592" cy="365125"/>
          </a:xfrm>
        </p:spPr>
        <p:txBody>
          <a:bodyPr/>
          <a:lstStyle/>
          <a:p>
            <a:fld id="{47FEACEE-25B4-4A2D-B147-27296E36371D}" type="slidenum">
              <a:rPr lang="en-US" altLang="zh-CN" b="1" smtClean="0">
                <a:latin typeface="Cambria" panose="02040503050406030204" pitchFamily="18" charset="0"/>
                <a:ea typeface="Cambria" panose="02040503050406030204" pitchFamily="18" charset="0"/>
              </a:rPr>
              <a:pPr/>
              <a:t>3</a:t>
            </a:fld>
            <a:endParaRPr lang="en-US" altLang="zh-CN" b="1" dirty="0">
              <a:latin typeface="Cambria" panose="02040503050406030204" pitchFamily="18" charset="0"/>
              <a:ea typeface="Cambria" panose="02040503050406030204" pitchFamily="18" charset="0"/>
            </a:endParaRPr>
          </a:p>
        </p:txBody>
      </p:sp>
      <p:sp>
        <p:nvSpPr>
          <p:cNvPr id="2" name="Text Placeholder 28">
            <a:extLst>
              <a:ext uri="{FF2B5EF4-FFF2-40B4-BE49-F238E27FC236}">
                <a16:creationId xmlns:a16="http://schemas.microsoft.com/office/drawing/2014/main" id="{C554D53E-52BF-88BB-DCD6-EEB055ED873A}"/>
              </a:ext>
            </a:extLst>
          </p:cNvPr>
          <p:cNvSpPr txBox="1">
            <a:spLocks/>
          </p:cNvSpPr>
          <p:nvPr/>
        </p:nvSpPr>
        <p:spPr>
          <a:xfrm>
            <a:off x="975360" y="1647827"/>
            <a:ext cx="10628809" cy="4229098"/>
          </a:xfrm>
          <a:prstGeom prst="rect">
            <a:avLst/>
          </a:prstGeom>
        </p:spPr>
        <p:txBody>
          <a:bodyPr vert="horz" lIns="91440" tIns="45720" rIns="91440" bIns="45720" rtlCol="0" anchor="t">
            <a:noAutofit/>
          </a:bodyPr>
          <a:lstStyle>
            <a:defPPr>
              <a:defRPr lang="zh-CN"/>
            </a:defPPr>
            <a:lvl1pPr marL="0" algn="l" defTabSz="914400" rtl="0" eaLnBrk="1" latinLnBrk="0" hangingPunct="1">
              <a:defRPr sz="12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en-US" altLang="zh-CN" sz="2000" dirty="0">
                <a:latin typeface="Cambria" panose="02040503050406030204" pitchFamily="18" charset="0"/>
                <a:ea typeface="Cambria" panose="02040503050406030204" pitchFamily="18" charset="0"/>
              </a:rPr>
              <a:t>Motor insurance has its roots in UK.</a:t>
            </a:r>
          </a:p>
          <a:p>
            <a:pPr algn="just"/>
            <a:endParaRPr lang="en-US" altLang="zh-CN" sz="2000" dirty="0">
              <a:latin typeface="Cambria" panose="02040503050406030204" pitchFamily="18" charset="0"/>
              <a:ea typeface="Cambria" panose="02040503050406030204" pitchFamily="18" charset="0"/>
            </a:endParaRPr>
          </a:p>
          <a:p>
            <a:pPr algn="just"/>
            <a:endParaRPr lang="en-US" altLang="zh-CN" sz="2000" dirty="0">
              <a:latin typeface="Cambria" panose="02040503050406030204" pitchFamily="18" charset="0"/>
              <a:ea typeface="Cambria" panose="02040503050406030204" pitchFamily="18" charset="0"/>
            </a:endParaRPr>
          </a:p>
          <a:p>
            <a:pPr algn="just"/>
            <a:r>
              <a:rPr lang="en-US" altLang="zh-CN" sz="2000" dirty="0">
                <a:latin typeface="Cambria" panose="02040503050406030204" pitchFamily="18" charset="0"/>
                <a:ea typeface="Cambria" panose="02040503050406030204" pitchFamily="18" charset="0"/>
              </a:rPr>
              <a:t>First Motor car was introduced in England in 1894.</a:t>
            </a:r>
          </a:p>
          <a:p>
            <a:pPr algn="just"/>
            <a:endParaRPr lang="en-US" altLang="zh-CN" sz="2000" dirty="0">
              <a:latin typeface="Cambria" panose="02040503050406030204" pitchFamily="18" charset="0"/>
              <a:ea typeface="Cambria" panose="02040503050406030204" pitchFamily="18" charset="0"/>
            </a:endParaRPr>
          </a:p>
          <a:p>
            <a:pPr algn="just"/>
            <a:endParaRPr lang="en-US" altLang="zh-CN" sz="2000" dirty="0">
              <a:latin typeface="Cambria" panose="02040503050406030204" pitchFamily="18" charset="0"/>
              <a:ea typeface="Cambria" panose="02040503050406030204" pitchFamily="18" charset="0"/>
            </a:endParaRPr>
          </a:p>
          <a:p>
            <a:pPr algn="just"/>
            <a:r>
              <a:rPr lang="en-US" altLang="zh-CN" sz="2000" dirty="0">
                <a:latin typeface="Cambria" panose="02040503050406030204" pitchFamily="18" charset="0"/>
                <a:ea typeface="Cambria" panose="02040503050406030204" pitchFamily="18" charset="0"/>
              </a:rPr>
              <a:t>The first Motor TP policy issued in England in 1895</a:t>
            </a:r>
          </a:p>
          <a:p>
            <a:pPr algn="just"/>
            <a:endParaRPr lang="en-US" altLang="zh-CN" sz="2000" dirty="0">
              <a:latin typeface="Cambria" panose="02040503050406030204" pitchFamily="18" charset="0"/>
              <a:ea typeface="Cambria" panose="02040503050406030204" pitchFamily="18" charset="0"/>
            </a:endParaRPr>
          </a:p>
          <a:p>
            <a:pPr algn="just"/>
            <a:endParaRPr lang="en-US" altLang="zh-CN" sz="2000" dirty="0">
              <a:latin typeface="Cambria" panose="02040503050406030204" pitchFamily="18" charset="0"/>
              <a:ea typeface="Cambria" panose="02040503050406030204" pitchFamily="18" charset="0"/>
            </a:endParaRPr>
          </a:p>
          <a:p>
            <a:pPr algn="just"/>
            <a:r>
              <a:rPr lang="en-US" altLang="zh-CN" sz="2000" dirty="0">
                <a:latin typeface="Cambria" panose="02040503050406030204" pitchFamily="18" charset="0"/>
                <a:ea typeface="Cambria" panose="02040503050406030204" pitchFamily="18" charset="0"/>
              </a:rPr>
              <a:t>Compulsory TP Insurance – After World War I, increase in number of vehicles on road made it necessary to issue TP insurance.  Road Traffic Acts 1930 and 1934 introduced.</a:t>
            </a:r>
          </a:p>
          <a:p>
            <a:pPr algn="just"/>
            <a:endParaRPr lang="en-US" altLang="zh-CN" sz="2000" dirty="0">
              <a:latin typeface="Cambria" panose="02040503050406030204" pitchFamily="18" charset="0"/>
              <a:ea typeface="Cambria" panose="02040503050406030204" pitchFamily="18" charset="0"/>
            </a:endParaRPr>
          </a:p>
        </p:txBody>
      </p:sp>
      <p:cxnSp>
        <p:nvCxnSpPr>
          <p:cNvPr id="9" name="Straight Connector 8">
            <a:extLst>
              <a:ext uri="{FF2B5EF4-FFF2-40B4-BE49-F238E27FC236}">
                <a16:creationId xmlns:a16="http://schemas.microsoft.com/office/drawing/2014/main" id="{BCEACD2E-266C-83D3-C4B7-BD15C640D7B6}"/>
              </a:ext>
            </a:extLst>
          </p:cNvPr>
          <p:cNvCxnSpPr>
            <a:cxnSpLocks/>
          </p:cNvCxnSpPr>
          <p:nvPr/>
        </p:nvCxnSpPr>
        <p:spPr>
          <a:xfrm>
            <a:off x="484632" y="1314450"/>
            <a:ext cx="11119538" cy="0"/>
          </a:xfrm>
          <a:prstGeom prst="line">
            <a:avLst/>
          </a:prstGeom>
          <a:ln w="38100">
            <a:solidFill>
              <a:schemeClr val="accent3">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5" name="Picture 2" descr="United India Insurance Company - Wikipedia">
            <a:extLst>
              <a:ext uri="{FF2B5EF4-FFF2-40B4-BE49-F238E27FC236}">
                <a16:creationId xmlns:a16="http://schemas.microsoft.com/office/drawing/2014/main" id="{BF1F6366-33E4-7600-7AAB-B8A51B524F9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4532" y="6300380"/>
            <a:ext cx="582936" cy="447854"/>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Straight Connector 15">
            <a:extLst>
              <a:ext uri="{FF2B5EF4-FFF2-40B4-BE49-F238E27FC236}">
                <a16:creationId xmlns:a16="http://schemas.microsoft.com/office/drawing/2014/main" id="{F4485387-B398-EE44-ABF5-9FBB10BF9583}"/>
              </a:ext>
            </a:extLst>
          </p:cNvPr>
          <p:cNvCxnSpPr>
            <a:cxnSpLocks/>
          </p:cNvCxnSpPr>
          <p:nvPr/>
        </p:nvCxnSpPr>
        <p:spPr>
          <a:xfrm>
            <a:off x="484632" y="6238875"/>
            <a:ext cx="11119538" cy="0"/>
          </a:xfrm>
          <a:prstGeom prst="line">
            <a:avLst/>
          </a:prstGeom>
          <a:ln w="19050">
            <a:solidFill>
              <a:schemeClr val="accent3">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 name="Oval 2">
            <a:extLst>
              <a:ext uri="{FF2B5EF4-FFF2-40B4-BE49-F238E27FC236}">
                <a16:creationId xmlns:a16="http://schemas.microsoft.com/office/drawing/2014/main" id="{8EF0965D-322F-56BD-AD10-8DE1F84278EF}"/>
              </a:ext>
            </a:extLst>
          </p:cNvPr>
          <p:cNvSpPr/>
          <p:nvPr/>
        </p:nvSpPr>
        <p:spPr>
          <a:xfrm>
            <a:off x="484632" y="1687830"/>
            <a:ext cx="371471" cy="371471"/>
          </a:xfrm>
          <a:prstGeom prst="ellipse">
            <a:avLst/>
          </a:prstGeom>
          <a:solidFill>
            <a:schemeClr val="accent3">
              <a:lumMod val="5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6" name="Oval 5">
            <a:extLst>
              <a:ext uri="{FF2B5EF4-FFF2-40B4-BE49-F238E27FC236}">
                <a16:creationId xmlns:a16="http://schemas.microsoft.com/office/drawing/2014/main" id="{D3CC11BC-1832-1801-3CFC-ADFA328D8DEA}"/>
              </a:ext>
            </a:extLst>
          </p:cNvPr>
          <p:cNvSpPr/>
          <p:nvPr/>
        </p:nvSpPr>
        <p:spPr>
          <a:xfrm>
            <a:off x="484631" y="2612125"/>
            <a:ext cx="371471" cy="371471"/>
          </a:xfrm>
          <a:prstGeom prst="ellipse">
            <a:avLst/>
          </a:prstGeom>
          <a:solidFill>
            <a:schemeClr val="accent3">
              <a:lumMod val="5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7" name="Oval 6">
            <a:extLst>
              <a:ext uri="{FF2B5EF4-FFF2-40B4-BE49-F238E27FC236}">
                <a16:creationId xmlns:a16="http://schemas.microsoft.com/office/drawing/2014/main" id="{DABC1BF7-EAA2-2CF7-FFB5-EF859A5230EE}"/>
              </a:ext>
            </a:extLst>
          </p:cNvPr>
          <p:cNvSpPr/>
          <p:nvPr/>
        </p:nvSpPr>
        <p:spPr>
          <a:xfrm>
            <a:off x="484630" y="3536420"/>
            <a:ext cx="371471" cy="371471"/>
          </a:xfrm>
          <a:prstGeom prst="ellipse">
            <a:avLst/>
          </a:prstGeom>
          <a:solidFill>
            <a:schemeClr val="accent3">
              <a:lumMod val="5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8" name="Oval 7">
            <a:extLst>
              <a:ext uri="{FF2B5EF4-FFF2-40B4-BE49-F238E27FC236}">
                <a16:creationId xmlns:a16="http://schemas.microsoft.com/office/drawing/2014/main" id="{0D2E78E8-DBEF-10E5-7E0B-508DE31792AA}"/>
              </a:ext>
            </a:extLst>
          </p:cNvPr>
          <p:cNvSpPr/>
          <p:nvPr/>
        </p:nvSpPr>
        <p:spPr>
          <a:xfrm>
            <a:off x="484629" y="4475955"/>
            <a:ext cx="371471" cy="371471"/>
          </a:xfrm>
          <a:prstGeom prst="ellipse">
            <a:avLst/>
          </a:prstGeom>
          <a:solidFill>
            <a:schemeClr val="accent3">
              <a:lumMod val="5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8874894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52B08B-C282-6FF5-3EF2-07BCC12A2D5C}"/>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C893A219-07D4-4C85-3C07-5D26E2482FAE}"/>
              </a:ext>
            </a:extLst>
          </p:cNvPr>
          <p:cNvSpPr>
            <a:spLocks noGrp="1"/>
          </p:cNvSpPr>
          <p:nvPr>
            <p:ph type="title"/>
          </p:nvPr>
        </p:nvSpPr>
        <p:spPr>
          <a:xfrm>
            <a:off x="484632" y="274955"/>
            <a:ext cx="11119538" cy="1115434"/>
          </a:xfrm>
        </p:spPr>
        <p:txBody>
          <a:bodyPr/>
          <a:lstStyle/>
          <a:p>
            <a:pPr algn="just"/>
            <a:r>
              <a:rPr lang="en-US" sz="3200" dirty="0">
                <a:solidFill>
                  <a:srgbClr val="034EA2"/>
                </a:solidFill>
                <a:latin typeface="Cambria" panose="02040503050406030204" pitchFamily="18" charset="0"/>
                <a:ea typeface="Cambria" panose="02040503050406030204" pitchFamily="18" charset="0"/>
              </a:rPr>
              <a:t>GENERAL EXCLUSIONS (APPLICABLE TO ALL SECTIONS)</a:t>
            </a:r>
          </a:p>
        </p:txBody>
      </p:sp>
      <p:sp>
        <p:nvSpPr>
          <p:cNvPr id="5" name="Slide Number Placeholder 4">
            <a:extLst>
              <a:ext uri="{FF2B5EF4-FFF2-40B4-BE49-F238E27FC236}">
                <a16:creationId xmlns:a16="http://schemas.microsoft.com/office/drawing/2014/main" id="{DFEF30FC-3F37-C690-33A9-4959E2479A3E}"/>
              </a:ext>
            </a:extLst>
          </p:cNvPr>
          <p:cNvSpPr>
            <a:spLocks noGrp="1"/>
          </p:cNvSpPr>
          <p:nvPr>
            <p:ph type="sldNum" sz="quarter" idx="29"/>
          </p:nvPr>
        </p:nvSpPr>
        <p:spPr>
          <a:xfrm>
            <a:off x="11194169" y="6341745"/>
            <a:ext cx="458592" cy="365125"/>
          </a:xfrm>
        </p:spPr>
        <p:txBody>
          <a:bodyPr/>
          <a:lstStyle/>
          <a:p>
            <a:fld id="{47FEACEE-25B4-4A2D-B147-27296E36371D}" type="slidenum">
              <a:rPr lang="en-US" altLang="zh-CN" b="1" smtClean="0">
                <a:latin typeface="Cambria" panose="02040503050406030204" pitchFamily="18" charset="0"/>
                <a:ea typeface="Cambria" panose="02040503050406030204" pitchFamily="18" charset="0"/>
              </a:rPr>
              <a:pPr/>
              <a:t>30</a:t>
            </a:fld>
            <a:endParaRPr lang="en-US" altLang="zh-CN" b="1" dirty="0">
              <a:latin typeface="Cambria" panose="02040503050406030204" pitchFamily="18" charset="0"/>
              <a:ea typeface="Cambria" panose="02040503050406030204" pitchFamily="18" charset="0"/>
            </a:endParaRPr>
          </a:p>
        </p:txBody>
      </p:sp>
      <p:cxnSp>
        <p:nvCxnSpPr>
          <p:cNvPr id="9" name="Straight Connector 8">
            <a:extLst>
              <a:ext uri="{FF2B5EF4-FFF2-40B4-BE49-F238E27FC236}">
                <a16:creationId xmlns:a16="http://schemas.microsoft.com/office/drawing/2014/main" id="{59283AEB-7265-DD97-8C2B-A9E6FD1C1392}"/>
              </a:ext>
            </a:extLst>
          </p:cNvPr>
          <p:cNvCxnSpPr>
            <a:cxnSpLocks/>
          </p:cNvCxnSpPr>
          <p:nvPr/>
        </p:nvCxnSpPr>
        <p:spPr>
          <a:xfrm>
            <a:off x="484632" y="1314450"/>
            <a:ext cx="11119538" cy="0"/>
          </a:xfrm>
          <a:prstGeom prst="line">
            <a:avLst/>
          </a:prstGeom>
          <a:ln w="38100">
            <a:solidFill>
              <a:schemeClr val="accent3">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5" name="Picture 2" descr="United India Insurance Company - Wikipedia">
            <a:extLst>
              <a:ext uri="{FF2B5EF4-FFF2-40B4-BE49-F238E27FC236}">
                <a16:creationId xmlns:a16="http://schemas.microsoft.com/office/drawing/2014/main" id="{4821E40E-9FFF-B0E4-910E-C00ADAA808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4532" y="6300380"/>
            <a:ext cx="582936" cy="447854"/>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Straight Connector 15">
            <a:extLst>
              <a:ext uri="{FF2B5EF4-FFF2-40B4-BE49-F238E27FC236}">
                <a16:creationId xmlns:a16="http://schemas.microsoft.com/office/drawing/2014/main" id="{A9981970-FA0A-7CCD-909C-6DF3AFCD5409}"/>
              </a:ext>
            </a:extLst>
          </p:cNvPr>
          <p:cNvCxnSpPr>
            <a:cxnSpLocks/>
          </p:cNvCxnSpPr>
          <p:nvPr/>
        </p:nvCxnSpPr>
        <p:spPr>
          <a:xfrm>
            <a:off x="484632" y="6238875"/>
            <a:ext cx="11119538" cy="0"/>
          </a:xfrm>
          <a:prstGeom prst="line">
            <a:avLst/>
          </a:prstGeom>
          <a:ln w="19050">
            <a:solidFill>
              <a:schemeClr val="accent3">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 name="Text Placeholder 28">
            <a:extLst>
              <a:ext uri="{FF2B5EF4-FFF2-40B4-BE49-F238E27FC236}">
                <a16:creationId xmlns:a16="http://schemas.microsoft.com/office/drawing/2014/main" id="{BF801136-241E-B42B-5944-445485A959EA}"/>
              </a:ext>
            </a:extLst>
          </p:cNvPr>
          <p:cNvSpPr txBox="1">
            <a:spLocks/>
          </p:cNvSpPr>
          <p:nvPr/>
        </p:nvSpPr>
        <p:spPr>
          <a:xfrm>
            <a:off x="484632" y="1660527"/>
            <a:ext cx="11119538" cy="4229098"/>
          </a:xfrm>
          <a:prstGeom prst="rect">
            <a:avLst/>
          </a:prstGeom>
        </p:spPr>
        <p:txBody>
          <a:bodyPr vert="horz" lIns="91440" tIns="45720" rIns="91440" bIns="45720" rtlCol="0" anchor="t">
            <a:noAutofit/>
          </a:bodyPr>
          <a:lstStyle>
            <a:defPPr>
              <a:defRPr lang="zh-CN"/>
            </a:defPPr>
            <a:lvl1pPr marL="0" algn="l" defTabSz="914400" rtl="0" eaLnBrk="1" latinLnBrk="0" hangingPunct="1">
              <a:defRPr sz="12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lgn="just">
              <a:spcAft>
                <a:spcPts val="1200"/>
              </a:spcAft>
              <a:buClr>
                <a:srgbClr val="034EA2"/>
              </a:buClr>
              <a:buFont typeface="Wingdings" panose="05000000000000000000" pitchFamily="2" charset="2"/>
              <a:buChar char="§"/>
            </a:pPr>
            <a:r>
              <a:rPr lang="en-US" altLang="zh-CN" sz="2800" dirty="0">
                <a:latin typeface="Cambria" panose="02040503050406030204" pitchFamily="18" charset="0"/>
                <a:ea typeface="Cambria" panose="02040503050406030204" pitchFamily="18" charset="0"/>
              </a:rPr>
              <a:t>any accidental loss/damage/liability caused sustained or incurred outside the geographical area</a:t>
            </a:r>
          </a:p>
          <a:p>
            <a:pPr marL="457200" indent="-457200" algn="just">
              <a:spcAft>
                <a:spcPts val="1200"/>
              </a:spcAft>
              <a:buClr>
                <a:srgbClr val="034EA2"/>
              </a:buClr>
              <a:buFont typeface="Wingdings" panose="05000000000000000000" pitchFamily="2" charset="2"/>
              <a:buChar char="§"/>
            </a:pPr>
            <a:r>
              <a:rPr lang="en-US" altLang="zh-CN" sz="2800" dirty="0">
                <a:latin typeface="Cambria" panose="02040503050406030204" pitchFamily="18" charset="0"/>
                <a:ea typeface="Cambria" panose="02040503050406030204" pitchFamily="18" charset="0"/>
              </a:rPr>
              <a:t>any claim arising out of any contractual liability</a:t>
            </a:r>
          </a:p>
          <a:p>
            <a:pPr marL="457200" indent="-457200" algn="just">
              <a:spcAft>
                <a:spcPts val="1200"/>
              </a:spcAft>
              <a:buClr>
                <a:srgbClr val="034EA2"/>
              </a:buClr>
              <a:buFont typeface="Wingdings" panose="05000000000000000000" pitchFamily="2" charset="2"/>
              <a:buChar char="§"/>
            </a:pPr>
            <a:r>
              <a:rPr lang="en-US" altLang="zh-CN" sz="2800" dirty="0">
                <a:latin typeface="Cambria" panose="02040503050406030204" pitchFamily="18" charset="0"/>
                <a:ea typeface="Cambria" panose="02040503050406030204" pitchFamily="18" charset="0"/>
              </a:rPr>
              <a:t>Use of vehicle in breach of ‘Limitation as to use’</a:t>
            </a:r>
          </a:p>
          <a:p>
            <a:pPr marL="457200" indent="-457200" algn="just">
              <a:spcAft>
                <a:spcPts val="1200"/>
              </a:spcAft>
              <a:buClr>
                <a:srgbClr val="034EA2"/>
              </a:buClr>
              <a:buFont typeface="Wingdings" panose="05000000000000000000" pitchFamily="2" charset="2"/>
              <a:buChar char="§"/>
            </a:pPr>
            <a:r>
              <a:rPr lang="en-US" altLang="zh-CN" sz="2800" dirty="0">
                <a:latin typeface="Cambria" panose="02040503050406030204" pitchFamily="18" charset="0"/>
                <a:ea typeface="Cambria" panose="02040503050406030204" pitchFamily="18" charset="0"/>
              </a:rPr>
              <a:t>In contravention of Drivers clause</a:t>
            </a:r>
          </a:p>
          <a:p>
            <a:pPr marL="457200" indent="-457200" algn="just">
              <a:spcAft>
                <a:spcPts val="1200"/>
              </a:spcAft>
              <a:buClr>
                <a:srgbClr val="034EA2"/>
              </a:buClr>
              <a:buFont typeface="Wingdings" panose="05000000000000000000" pitchFamily="2" charset="2"/>
              <a:buChar char="§"/>
            </a:pPr>
            <a:r>
              <a:rPr lang="en-US" altLang="zh-CN" sz="2800" dirty="0">
                <a:latin typeface="Cambria" panose="02040503050406030204" pitchFamily="18" charset="0"/>
                <a:ea typeface="Cambria" panose="02040503050406030204" pitchFamily="18" charset="0"/>
              </a:rPr>
              <a:t>Any Consequential Loss</a:t>
            </a:r>
          </a:p>
          <a:p>
            <a:pPr marL="457200" indent="-457200" algn="just">
              <a:spcAft>
                <a:spcPts val="1200"/>
              </a:spcAft>
              <a:buClr>
                <a:srgbClr val="034EA2"/>
              </a:buClr>
              <a:buFont typeface="Wingdings" panose="05000000000000000000" pitchFamily="2" charset="2"/>
              <a:buChar char="§"/>
            </a:pPr>
            <a:r>
              <a:rPr lang="en-US" altLang="zh-CN" sz="2800" dirty="0">
                <a:latin typeface="Cambria" panose="02040503050406030204" pitchFamily="18" charset="0"/>
                <a:ea typeface="Cambria" panose="02040503050406030204" pitchFamily="18" charset="0"/>
              </a:rPr>
              <a:t>Loss/Liability arising directly or indirectly out of War &amp; Nuclear risk</a:t>
            </a:r>
          </a:p>
        </p:txBody>
      </p:sp>
      <p:sp>
        <p:nvSpPr>
          <p:cNvPr id="6" name="Footer Placeholder 3">
            <a:extLst>
              <a:ext uri="{FF2B5EF4-FFF2-40B4-BE49-F238E27FC236}">
                <a16:creationId xmlns:a16="http://schemas.microsoft.com/office/drawing/2014/main" id="{D6303EC8-0187-1793-D735-48EA36E16102}"/>
              </a:ext>
            </a:extLst>
          </p:cNvPr>
          <p:cNvSpPr>
            <a:spLocks noGrp="1"/>
          </p:cNvSpPr>
          <p:nvPr>
            <p:ph type="ftr" sz="quarter" idx="28"/>
          </p:nvPr>
        </p:nvSpPr>
        <p:spPr>
          <a:xfrm>
            <a:off x="484632" y="6341745"/>
            <a:ext cx="2430018" cy="365125"/>
          </a:xfrm>
        </p:spPr>
        <p:txBody>
          <a:bodyPr/>
          <a:lstStyle/>
          <a:p>
            <a:r>
              <a:rPr lang="en-US" b="1" dirty="0">
                <a:latin typeface="Cambria" panose="02040503050406030204" pitchFamily="18" charset="0"/>
                <a:ea typeface="Cambria" panose="02040503050406030204" pitchFamily="18" charset="0"/>
              </a:rPr>
              <a:t>Motor Insurance Underwriting</a:t>
            </a:r>
          </a:p>
        </p:txBody>
      </p:sp>
    </p:spTree>
    <p:extLst>
      <p:ext uri="{BB962C8B-B14F-4D97-AF65-F5344CB8AC3E}">
        <p14:creationId xmlns:p14="http://schemas.microsoft.com/office/powerpoint/2010/main" val="272443279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44CFD6-577D-E607-E567-2BCA4BFCDD8A}"/>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3B5EA9B1-162D-1C5B-8C9C-20A8E40F58A9}"/>
              </a:ext>
            </a:extLst>
          </p:cNvPr>
          <p:cNvSpPr>
            <a:spLocks noGrp="1"/>
          </p:cNvSpPr>
          <p:nvPr>
            <p:ph type="title"/>
          </p:nvPr>
        </p:nvSpPr>
        <p:spPr>
          <a:xfrm>
            <a:off x="484632" y="274955"/>
            <a:ext cx="11119538" cy="1115434"/>
          </a:xfrm>
        </p:spPr>
        <p:txBody>
          <a:bodyPr/>
          <a:lstStyle/>
          <a:p>
            <a:pPr algn="just"/>
            <a:r>
              <a:rPr lang="en-US" sz="3600" dirty="0">
                <a:solidFill>
                  <a:srgbClr val="034EA2"/>
                </a:solidFill>
                <a:latin typeface="Cambria" panose="02040503050406030204" pitchFamily="18" charset="0"/>
                <a:ea typeface="Cambria" panose="02040503050406030204" pitchFamily="18" charset="0"/>
              </a:rPr>
              <a:t>SECTION: 2  THIRD PARTY LIABILITY</a:t>
            </a:r>
          </a:p>
        </p:txBody>
      </p:sp>
      <p:sp>
        <p:nvSpPr>
          <p:cNvPr id="5" name="Slide Number Placeholder 4">
            <a:extLst>
              <a:ext uri="{FF2B5EF4-FFF2-40B4-BE49-F238E27FC236}">
                <a16:creationId xmlns:a16="http://schemas.microsoft.com/office/drawing/2014/main" id="{15E1EB14-BB84-BE1A-DE41-203F6870A9EB}"/>
              </a:ext>
            </a:extLst>
          </p:cNvPr>
          <p:cNvSpPr>
            <a:spLocks noGrp="1"/>
          </p:cNvSpPr>
          <p:nvPr>
            <p:ph type="sldNum" sz="quarter" idx="29"/>
          </p:nvPr>
        </p:nvSpPr>
        <p:spPr>
          <a:xfrm>
            <a:off x="11194169" y="6341745"/>
            <a:ext cx="458592" cy="365125"/>
          </a:xfrm>
        </p:spPr>
        <p:txBody>
          <a:bodyPr/>
          <a:lstStyle/>
          <a:p>
            <a:fld id="{47FEACEE-25B4-4A2D-B147-27296E36371D}" type="slidenum">
              <a:rPr lang="en-US" altLang="zh-CN" b="1" smtClean="0">
                <a:latin typeface="Cambria" panose="02040503050406030204" pitchFamily="18" charset="0"/>
                <a:ea typeface="Cambria" panose="02040503050406030204" pitchFamily="18" charset="0"/>
              </a:rPr>
              <a:pPr/>
              <a:t>31</a:t>
            </a:fld>
            <a:endParaRPr lang="en-US" altLang="zh-CN" b="1" dirty="0">
              <a:latin typeface="Cambria" panose="02040503050406030204" pitchFamily="18" charset="0"/>
              <a:ea typeface="Cambria" panose="02040503050406030204" pitchFamily="18" charset="0"/>
            </a:endParaRPr>
          </a:p>
        </p:txBody>
      </p:sp>
      <p:sp>
        <p:nvSpPr>
          <p:cNvPr id="2" name="Text Placeholder 28">
            <a:extLst>
              <a:ext uri="{FF2B5EF4-FFF2-40B4-BE49-F238E27FC236}">
                <a16:creationId xmlns:a16="http://schemas.microsoft.com/office/drawing/2014/main" id="{EF5D10F3-7906-4363-D503-F457FA315B34}"/>
              </a:ext>
            </a:extLst>
          </p:cNvPr>
          <p:cNvSpPr txBox="1">
            <a:spLocks/>
          </p:cNvSpPr>
          <p:nvPr/>
        </p:nvSpPr>
        <p:spPr>
          <a:xfrm>
            <a:off x="484632" y="1647827"/>
            <a:ext cx="11119538" cy="490045"/>
          </a:xfrm>
          <a:prstGeom prst="rect">
            <a:avLst/>
          </a:prstGeom>
        </p:spPr>
        <p:txBody>
          <a:bodyPr vert="horz" lIns="91440" tIns="45720" rIns="91440" bIns="45720" rtlCol="0" anchor="t">
            <a:noAutofit/>
          </a:bodyPr>
          <a:lstStyle>
            <a:defPPr>
              <a:defRPr lang="zh-CN"/>
            </a:defPPr>
            <a:lvl1pPr marL="0" algn="l" defTabSz="914400" rtl="0" eaLnBrk="1" latinLnBrk="0" hangingPunct="1">
              <a:defRPr sz="12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spcAft>
                <a:spcPts val="1200"/>
              </a:spcAft>
              <a:buClr>
                <a:srgbClr val="034EA2"/>
              </a:buClr>
            </a:pPr>
            <a:r>
              <a:rPr lang="en-US" altLang="zh-CN" sz="2400" b="1" dirty="0">
                <a:latin typeface="Cambria" panose="02040503050406030204" pitchFamily="18" charset="0"/>
                <a:ea typeface="Cambria" panose="02040503050406030204" pitchFamily="18" charset="0"/>
              </a:rPr>
              <a:t>Conditions of the Policy</a:t>
            </a:r>
            <a:endParaRPr lang="en-US" altLang="zh-CN" sz="2800" dirty="0">
              <a:latin typeface="Cambria" panose="02040503050406030204" pitchFamily="18" charset="0"/>
              <a:ea typeface="Cambria" panose="02040503050406030204" pitchFamily="18" charset="0"/>
            </a:endParaRPr>
          </a:p>
        </p:txBody>
      </p:sp>
      <p:cxnSp>
        <p:nvCxnSpPr>
          <p:cNvPr id="9" name="Straight Connector 8">
            <a:extLst>
              <a:ext uri="{FF2B5EF4-FFF2-40B4-BE49-F238E27FC236}">
                <a16:creationId xmlns:a16="http://schemas.microsoft.com/office/drawing/2014/main" id="{D229BFAC-E195-CC86-2119-4F618FAFDCBD}"/>
              </a:ext>
            </a:extLst>
          </p:cNvPr>
          <p:cNvCxnSpPr>
            <a:cxnSpLocks/>
          </p:cNvCxnSpPr>
          <p:nvPr/>
        </p:nvCxnSpPr>
        <p:spPr>
          <a:xfrm>
            <a:off x="484632" y="1314450"/>
            <a:ext cx="11119538" cy="0"/>
          </a:xfrm>
          <a:prstGeom prst="line">
            <a:avLst/>
          </a:prstGeom>
          <a:ln w="38100">
            <a:solidFill>
              <a:schemeClr val="accent3">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5" name="Picture 2" descr="United India Insurance Company - Wikipedia">
            <a:extLst>
              <a:ext uri="{FF2B5EF4-FFF2-40B4-BE49-F238E27FC236}">
                <a16:creationId xmlns:a16="http://schemas.microsoft.com/office/drawing/2014/main" id="{5CBB81B0-823B-4841-228C-6CB6BA92C5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4532" y="6300380"/>
            <a:ext cx="582936" cy="447854"/>
          </a:xfrm>
          <a:prstGeom prst="rect">
            <a:avLst/>
          </a:prstGeom>
          <a:noFill/>
          <a:extLst>
            <a:ext uri="{909E8E84-426E-40DD-AFC4-6F175D3DCCD1}">
              <a14:hiddenFill xmlns:a14="http://schemas.microsoft.com/office/drawing/2010/main">
                <a:solidFill>
                  <a:srgbClr val="FFFFFF"/>
                </a:solidFill>
              </a14:hiddenFill>
            </a:ext>
          </a:extLst>
        </p:spPr>
      </p:pic>
      <p:sp>
        <p:nvSpPr>
          <p:cNvPr id="124" name="Footer Placeholder 3">
            <a:extLst>
              <a:ext uri="{FF2B5EF4-FFF2-40B4-BE49-F238E27FC236}">
                <a16:creationId xmlns:a16="http://schemas.microsoft.com/office/drawing/2014/main" id="{E8436A2A-6E70-3A87-1D91-C9BC57598CB1}"/>
              </a:ext>
            </a:extLst>
          </p:cNvPr>
          <p:cNvSpPr>
            <a:spLocks noGrp="1"/>
          </p:cNvSpPr>
          <p:nvPr>
            <p:ph type="ftr" sz="quarter" idx="28"/>
          </p:nvPr>
        </p:nvSpPr>
        <p:spPr>
          <a:xfrm>
            <a:off x="484632" y="6341745"/>
            <a:ext cx="2430018" cy="365125"/>
          </a:xfrm>
        </p:spPr>
        <p:txBody>
          <a:bodyPr/>
          <a:lstStyle/>
          <a:p>
            <a:r>
              <a:rPr lang="en-US" b="1" dirty="0">
                <a:latin typeface="Cambria" panose="02040503050406030204" pitchFamily="18" charset="0"/>
                <a:ea typeface="Cambria" panose="02040503050406030204" pitchFamily="18" charset="0"/>
              </a:rPr>
              <a:t>Motor Insurance Underwriting</a:t>
            </a:r>
          </a:p>
        </p:txBody>
      </p:sp>
      <p:graphicFrame>
        <p:nvGraphicFramePr>
          <p:cNvPr id="4" name="Table 3">
            <a:extLst>
              <a:ext uri="{FF2B5EF4-FFF2-40B4-BE49-F238E27FC236}">
                <a16:creationId xmlns:a16="http://schemas.microsoft.com/office/drawing/2014/main" id="{10C305F1-3A8C-15EA-94A5-971EC428760F}"/>
              </a:ext>
            </a:extLst>
          </p:cNvPr>
          <p:cNvGraphicFramePr>
            <a:graphicFrameLocks noGrp="1"/>
          </p:cNvGraphicFramePr>
          <p:nvPr>
            <p:extLst>
              <p:ext uri="{D42A27DB-BD31-4B8C-83A1-F6EECF244321}">
                <p14:modId xmlns:p14="http://schemas.microsoft.com/office/powerpoint/2010/main" val="2255582998"/>
              </p:ext>
            </p:extLst>
          </p:nvPr>
        </p:nvGraphicFramePr>
        <p:xfrm>
          <a:off x="544566" y="2238376"/>
          <a:ext cx="11059603" cy="3533773"/>
        </p:xfrm>
        <a:graphic>
          <a:graphicData uri="http://schemas.openxmlformats.org/drawingml/2006/table">
            <a:tbl>
              <a:tblPr firstRow="1" bandRow="1">
                <a:tableStyleId>{C083E6E3-FA7D-4D7B-A595-EF9225AFEA82}</a:tableStyleId>
              </a:tblPr>
              <a:tblGrid>
                <a:gridCol w="3274959">
                  <a:extLst>
                    <a:ext uri="{9D8B030D-6E8A-4147-A177-3AD203B41FA5}">
                      <a16:colId xmlns:a16="http://schemas.microsoft.com/office/drawing/2014/main" val="3433721590"/>
                    </a:ext>
                  </a:extLst>
                </a:gridCol>
                <a:gridCol w="7784644">
                  <a:extLst>
                    <a:ext uri="{9D8B030D-6E8A-4147-A177-3AD203B41FA5}">
                      <a16:colId xmlns:a16="http://schemas.microsoft.com/office/drawing/2014/main" val="3522655701"/>
                    </a:ext>
                  </a:extLst>
                </a:gridCol>
              </a:tblGrid>
              <a:tr h="315516">
                <a:tc>
                  <a:txBody>
                    <a:bodyPr/>
                    <a:lstStyle/>
                    <a:p>
                      <a:pPr algn="ctr"/>
                      <a:r>
                        <a:rPr lang="en-US" sz="1400" spc="600" dirty="0">
                          <a:solidFill>
                            <a:schemeClr val="tx1"/>
                          </a:solidFill>
                          <a:latin typeface="Cambria" panose="02040503050406030204" pitchFamily="18" charset="0"/>
                          <a:ea typeface="Cambria" panose="02040503050406030204" pitchFamily="18" charset="0"/>
                        </a:rPr>
                        <a:t>TITLE</a:t>
                      </a:r>
                      <a:endParaRPr lang="en-IN" sz="1400" spc="600" dirty="0">
                        <a:solidFill>
                          <a:schemeClr val="tx1"/>
                        </a:solidFill>
                        <a:latin typeface="Cambria" panose="02040503050406030204" pitchFamily="18" charset="0"/>
                        <a:ea typeface="Cambria" panose="02040503050406030204" pitchFamily="18" charset="0"/>
                      </a:endParaRPr>
                    </a:p>
                  </a:txBody>
                  <a:tcPr anchor="ctr">
                    <a:lnL>
                      <a:noFill/>
                    </a:lnL>
                    <a:lnR w="6350" cap="flat" cmpd="sng" algn="ctr">
                      <a:no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algn="ctr" defTabSz="914400" rtl="0" eaLnBrk="1" latinLnBrk="0" hangingPunct="1"/>
                      <a:r>
                        <a:rPr lang="en-US" sz="1400" b="1" kern="1200" spc="600" dirty="0">
                          <a:solidFill>
                            <a:schemeClr val="tx1"/>
                          </a:solidFill>
                          <a:latin typeface="Cambria" panose="02040503050406030204" pitchFamily="18" charset="0"/>
                          <a:ea typeface="Cambria" panose="02040503050406030204" pitchFamily="18" charset="0"/>
                          <a:cs typeface="+mn-cs"/>
                        </a:rPr>
                        <a:t>DESCRIPTION</a:t>
                      </a:r>
                    </a:p>
                  </a:txBody>
                  <a:tcPr anchor="ctr">
                    <a:lnL w="635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306038771"/>
                  </a:ext>
                </a:extLst>
              </a:tr>
              <a:tr h="283964">
                <a:tc>
                  <a:txBody>
                    <a:bodyPr/>
                    <a:lstStyle/>
                    <a:p>
                      <a:pPr algn="just"/>
                      <a:r>
                        <a:rPr lang="en-US" sz="1200" b="1" i="0" u="none" kern="1200" dirty="0">
                          <a:solidFill>
                            <a:srgbClr val="034EA2"/>
                          </a:solidFill>
                          <a:latin typeface="Cambria" panose="02040503050406030204" pitchFamily="18" charset="0"/>
                          <a:ea typeface="Cambria" panose="02040503050406030204" pitchFamily="18" charset="0"/>
                          <a:cs typeface="Calibri Light" panose="020F0302020204030204" pitchFamily="34" charset="0"/>
                        </a:rPr>
                        <a:t>Notice of loss</a:t>
                      </a:r>
                      <a:endParaRPr lang="en-IN" sz="1200" b="1" i="0" u="none" kern="1200" dirty="0">
                        <a:solidFill>
                          <a:srgbClr val="034EA2"/>
                        </a:solidFill>
                        <a:latin typeface="Cambria" panose="02040503050406030204" pitchFamily="18" charset="0"/>
                        <a:ea typeface="Cambria" panose="02040503050406030204" pitchFamily="18" charset="0"/>
                        <a:cs typeface="Calibri Light" panose="020F0302020204030204" pitchFamily="34" charset="0"/>
                      </a:endParaRPr>
                    </a:p>
                  </a:txBody>
                  <a:tcPr anchor="ctr">
                    <a:lnL>
                      <a:noFill/>
                    </a:lnL>
                    <a:lnR w="9525" cap="flat" cmpd="sng" algn="ctr">
                      <a:solidFill>
                        <a:srgbClr val="393185"/>
                      </a:solidFill>
                      <a:prstDash val="sysDot"/>
                      <a:round/>
                      <a:headEnd type="none" w="med" len="med"/>
                      <a:tailEnd type="none" w="med" len="med"/>
                    </a:lnR>
                    <a:lnT w="6350" cap="flat" cmpd="sng" algn="ctr">
                      <a:noFill/>
                      <a:prstDash val="solid"/>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kern="1200" dirty="0">
                          <a:solidFill>
                            <a:schemeClr val="tx1"/>
                          </a:solidFill>
                          <a:latin typeface="Cambria" panose="02040503050406030204" pitchFamily="18" charset="0"/>
                          <a:ea typeface="Cambria" panose="02040503050406030204" pitchFamily="18" charset="0"/>
                          <a:cs typeface="+mn-cs"/>
                        </a:rPr>
                        <a:t>Immediate written Notice to Insurance co. immediately on the occurrence of a claim.</a:t>
                      </a:r>
                      <a:endParaRPr lang="en-IN" sz="1200" kern="1200" dirty="0">
                        <a:solidFill>
                          <a:schemeClr val="tx1"/>
                        </a:solidFill>
                        <a:latin typeface="Cambria" panose="02040503050406030204" pitchFamily="18" charset="0"/>
                        <a:ea typeface="Cambria" panose="02040503050406030204" pitchFamily="18" charset="0"/>
                        <a:cs typeface="+mn-cs"/>
                      </a:endParaRPr>
                    </a:p>
                  </a:txBody>
                  <a:tcPr anchor="ctr">
                    <a:lnL w="9525" cap="flat" cmpd="sng" algn="ctr">
                      <a:solidFill>
                        <a:srgbClr val="393185"/>
                      </a:solidFill>
                      <a:prstDash val="sysDot"/>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69478855"/>
                  </a:ext>
                </a:extLst>
              </a:tr>
              <a:tr h="283964">
                <a:tc>
                  <a:txBody>
                    <a:bodyPr/>
                    <a:lstStyle/>
                    <a:p>
                      <a:pPr algn="just"/>
                      <a:r>
                        <a:rPr lang="en-US" sz="1200" b="1" dirty="0">
                          <a:solidFill>
                            <a:srgbClr val="034EA2"/>
                          </a:solidFill>
                          <a:latin typeface="Cambria" panose="02040503050406030204" pitchFamily="18" charset="0"/>
                          <a:ea typeface="Cambria" panose="02040503050406030204" pitchFamily="18" charset="0"/>
                        </a:rPr>
                        <a:t>No admission, offer, promise or payment</a:t>
                      </a:r>
                      <a:endParaRPr lang="en-IN" sz="1200" b="1" dirty="0">
                        <a:solidFill>
                          <a:srgbClr val="034EA2"/>
                        </a:solidFill>
                        <a:latin typeface="Cambria" panose="02040503050406030204" pitchFamily="18" charset="0"/>
                        <a:ea typeface="Cambria" panose="02040503050406030204" pitchFamily="18" charset="0"/>
                      </a:endParaRPr>
                    </a:p>
                  </a:txBody>
                  <a:tcPr anchor="ctr">
                    <a:lnL>
                      <a:noFill/>
                    </a:lnL>
                    <a:lnR w="9525" cap="flat" cmpd="sng" algn="ctr">
                      <a:solidFill>
                        <a:srgbClr val="393185"/>
                      </a:solidFill>
                      <a:prstDash val="sysDot"/>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just"/>
                      <a:r>
                        <a:rPr lang="en-US" sz="1200" kern="1200" dirty="0">
                          <a:solidFill>
                            <a:schemeClr val="tx1"/>
                          </a:solidFill>
                          <a:latin typeface="Cambria" panose="02040503050406030204" pitchFamily="18" charset="0"/>
                          <a:ea typeface="Cambria" panose="02040503050406030204" pitchFamily="18" charset="0"/>
                          <a:cs typeface="+mn-cs"/>
                        </a:rPr>
                        <a:t>Insured can not commit to any admission or settlement without prior written consent from Ins. Co.</a:t>
                      </a:r>
                      <a:endParaRPr lang="en-IN" sz="1200" kern="1200" dirty="0">
                        <a:solidFill>
                          <a:schemeClr val="tx1"/>
                        </a:solidFill>
                        <a:latin typeface="Cambria" panose="02040503050406030204" pitchFamily="18" charset="0"/>
                        <a:ea typeface="Cambria" panose="02040503050406030204" pitchFamily="18" charset="0"/>
                        <a:cs typeface="+mn-cs"/>
                      </a:endParaRPr>
                    </a:p>
                  </a:txBody>
                  <a:tcPr anchor="ctr">
                    <a:lnL w="9525" cap="flat" cmpd="sng" algn="ctr">
                      <a:solidFill>
                        <a:srgbClr val="393185"/>
                      </a:solidFill>
                      <a:prstDash val="sysDot"/>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03316966"/>
                  </a:ext>
                </a:extLst>
              </a:tr>
              <a:tr h="473273">
                <a:tc>
                  <a:txBody>
                    <a:bodyPr/>
                    <a:lstStyle/>
                    <a:p>
                      <a:pPr algn="just"/>
                      <a:r>
                        <a:rPr lang="en-IN" sz="1200" b="1" dirty="0">
                          <a:solidFill>
                            <a:srgbClr val="034EA2"/>
                          </a:solidFill>
                          <a:latin typeface="Cambria" panose="02040503050406030204" pitchFamily="18" charset="0"/>
                          <a:ea typeface="Cambria" panose="02040503050406030204" pitchFamily="18" charset="0"/>
                        </a:rPr>
                        <a:t>Maintenance of Vehicle</a:t>
                      </a:r>
                    </a:p>
                  </a:txBody>
                  <a:tcPr anchor="ctr">
                    <a:lnL>
                      <a:noFill/>
                    </a:lnL>
                    <a:lnR w="9525" cap="flat" cmpd="sng" algn="ctr">
                      <a:solidFill>
                        <a:srgbClr val="393185"/>
                      </a:solidFill>
                      <a:prstDash val="sysDot"/>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just"/>
                      <a:r>
                        <a:rPr lang="en-US" sz="1200" kern="1200" dirty="0">
                          <a:solidFill>
                            <a:schemeClr val="tx1"/>
                          </a:solidFill>
                          <a:latin typeface="Cambria" panose="02040503050406030204" pitchFamily="18" charset="0"/>
                          <a:ea typeface="Cambria" panose="02040503050406030204" pitchFamily="18" charset="0"/>
                          <a:cs typeface="+mn-cs"/>
                        </a:rPr>
                        <a:t>Insured should take all steps to maintain vehicle in effective condition and take proper safeguards of vehicle in case of accident.</a:t>
                      </a:r>
                      <a:endParaRPr lang="en-IN" sz="1200" kern="1200" dirty="0">
                        <a:solidFill>
                          <a:schemeClr val="tx1"/>
                        </a:solidFill>
                        <a:latin typeface="Cambria" panose="02040503050406030204" pitchFamily="18" charset="0"/>
                        <a:ea typeface="Cambria" panose="02040503050406030204" pitchFamily="18" charset="0"/>
                        <a:cs typeface="+mn-cs"/>
                      </a:endParaRPr>
                    </a:p>
                  </a:txBody>
                  <a:tcPr anchor="ctr">
                    <a:lnL w="9525" cap="flat" cmpd="sng" algn="ctr">
                      <a:solidFill>
                        <a:srgbClr val="393185"/>
                      </a:solidFill>
                      <a:prstDash val="sysDot"/>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42311779"/>
                  </a:ext>
                </a:extLst>
              </a:tr>
              <a:tr h="473273">
                <a:tc>
                  <a:txBody>
                    <a:bodyPr/>
                    <a:lstStyle/>
                    <a:p>
                      <a:pPr algn="just"/>
                      <a:r>
                        <a:rPr lang="en-IN" sz="1200" b="1" dirty="0">
                          <a:solidFill>
                            <a:srgbClr val="034EA2"/>
                          </a:solidFill>
                          <a:latin typeface="Cambria" panose="02040503050406030204" pitchFamily="18" charset="0"/>
                          <a:ea typeface="Cambria" panose="02040503050406030204" pitchFamily="18" charset="0"/>
                        </a:rPr>
                        <a:t>Cancellation of Policy</a:t>
                      </a:r>
                    </a:p>
                  </a:txBody>
                  <a:tcPr anchor="ctr">
                    <a:lnL>
                      <a:noFill/>
                    </a:lnL>
                    <a:lnR w="9525" cap="flat" cmpd="sng" algn="ctr">
                      <a:solidFill>
                        <a:srgbClr val="393185"/>
                      </a:solidFill>
                      <a:prstDash val="sysDot"/>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just"/>
                      <a:r>
                        <a:rPr lang="en-US" sz="1200" kern="1200" dirty="0">
                          <a:solidFill>
                            <a:schemeClr val="tx1"/>
                          </a:solidFill>
                          <a:latin typeface="Cambria" panose="02040503050406030204" pitchFamily="18" charset="0"/>
                          <a:ea typeface="Cambria" panose="02040503050406030204" pitchFamily="18" charset="0"/>
                          <a:cs typeface="+mn-cs"/>
                        </a:rPr>
                        <a:t>In case the insured cancels his policy, premium refunded after retaining premium on short period basis, when insurers cancel the policy premium refunded on pro-rata basis after giving 7 day’s notice.</a:t>
                      </a:r>
                      <a:endParaRPr lang="en-IN" sz="1200" kern="1200" dirty="0">
                        <a:solidFill>
                          <a:schemeClr val="tx1"/>
                        </a:solidFill>
                        <a:latin typeface="Cambria" panose="02040503050406030204" pitchFamily="18" charset="0"/>
                        <a:ea typeface="Cambria" panose="02040503050406030204" pitchFamily="18" charset="0"/>
                        <a:cs typeface="+mn-cs"/>
                      </a:endParaRPr>
                    </a:p>
                  </a:txBody>
                  <a:tcPr anchor="ctr">
                    <a:lnL w="9525" cap="flat" cmpd="sng" algn="ctr">
                      <a:solidFill>
                        <a:srgbClr val="393185"/>
                      </a:solidFill>
                      <a:prstDash val="sysDot"/>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17314172"/>
                  </a:ext>
                </a:extLst>
              </a:tr>
              <a:tr h="473273">
                <a:tc>
                  <a:txBody>
                    <a:bodyPr/>
                    <a:lstStyle/>
                    <a:p>
                      <a:pPr algn="just"/>
                      <a:r>
                        <a:rPr lang="en-IN" sz="1200" b="1" dirty="0">
                          <a:solidFill>
                            <a:srgbClr val="034EA2"/>
                          </a:solidFill>
                          <a:latin typeface="Cambria" panose="02040503050406030204" pitchFamily="18" charset="0"/>
                          <a:ea typeface="Cambria" panose="02040503050406030204" pitchFamily="18" charset="0"/>
                        </a:rPr>
                        <a:t>Contribution</a:t>
                      </a:r>
                    </a:p>
                  </a:txBody>
                  <a:tcPr anchor="ctr">
                    <a:lnL>
                      <a:noFill/>
                    </a:lnL>
                    <a:lnR w="9525" cap="flat" cmpd="sng" algn="ctr">
                      <a:solidFill>
                        <a:srgbClr val="393185"/>
                      </a:solidFill>
                      <a:prstDash val="sysDot"/>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just"/>
                      <a:r>
                        <a:rPr lang="en-US" sz="1200" kern="1200" dirty="0">
                          <a:solidFill>
                            <a:schemeClr val="tx1"/>
                          </a:solidFill>
                          <a:latin typeface="Cambria" panose="02040503050406030204" pitchFamily="18" charset="0"/>
                          <a:ea typeface="Cambria" panose="02040503050406030204" pitchFamily="18" charset="0"/>
                          <a:cs typeface="+mn-cs"/>
                        </a:rPr>
                        <a:t>In case of more than one insurance policy for the same liability, the insurer will contribute a ratable proportion of any compensation, cost or expenses.</a:t>
                      </a:r>
                      <a:endParaRPr lang="en-IN" sz="1200" kern="1200" dirty="0">
                        <a:solidFill>
                          <a:schemeClr val="tx1"/>
                        </a:solidFill>
                        <a:latin typeface="Cambria" panose="02040503050406030204" pitchFamily="18" charset="0"/>
                        <a:ea typeface="Cambria" panose="02040503050406030204" pitchFamily="18" charset="0"/>
                        <a:cs typeface="+mn-cs"/>
                      </a:endParaRPr>
                    </a:p>
                  </a:txBody>
                  <a:tcPr anchor="ctr">
                    <a:lnL w="9525" cap="flat" cmpd="sng" algn="ctr">
                      <a:solidFill>
                        <a:srgbClr val="393185"/>
                      </a:solidFill>
                      <a:prstDash val="sysDot"/>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12277371"/>
                  </a:ext>
                </a:extLst>
              </a:tr>
              <a:tr h="283964">
                <a:tc>
                  <a:txBody>
                    <a:bodyPr/>
                    <a:lstStyle/>
                    <a:p>
                      <a:pPr algn="just"/>
                      <a:r>
                        <a:rPr lang="en-IN" sz="1200" b="1" dirty="0">
                          <a:solidFill>
                            <a:srgbClr val="034EA2"/>
                          </a:solidFill>
                          <a:latin typeface="Cambria" panose="02040503050406030204" pitchFamily="18" charset="0"/>
                          <a:ea typeface="Cambria" panose="02040503050406030204" pitchFamily="18" charset="0"/>
                        </a:rPr>
                        <a:t>Arbitration</a:t>
                      </a:r>
                    </a:p>
                  </a:txBody>
                  <a:tcPr anchor="ctr">
                    <a:lnL>
                      <a:noFill/>
                    </a:lnL>
                    <a:lnR w="9525" cap="flat" cmpd="sng" algn="ctr">
                      <a:solidFill>
                        <a:srgbClr val="393185"/>
                      </a:solidFill>
                      <a:prstDash val="sysDot"/>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just"/>
                      <a:r>
                        <a:rPr lang="en-US" sz="1200" kern="1200" dirty="0">
                          <a:solidFill>
                            <a:schemeClr val="tx1"/>
                          </a:solidFill>
                          <a:latin typeface="Cambria" panose="02040503050406030204" pitchFamily="18" charset="0"/>
                          <a:ea typeface="Cambria" panose="02040503050406030204" pitchFamily="18" charset="0"/>
                          <a:cs typeface="+mn-cs"/>
                        </a:rPr>
                        <a:t>In case of dispute on the quantum of claim and not on dispute of liability.</a:t>
                      </a:r>
                      <a:endParaRPr lang="en-IN" sz="1200" kern="1200" dirty="0">
                        <a:solidFill>
                          <a:schemeClr val="tx1"/>
                        </a:solidFill>
                        <a:latin typeface="Cambria" panose="02040503050406030204" pitchFamily="18" charset="0"/>
                        <a:ea typeface="Cambria" panose="02040503050406030204" pitchFamily="18" charset="0"/>
                        <a:cs typeface="+mn-cs"/>
                      </a:endParaRPr>
                    </a:p>
                  </a:txBody>
                  <a:tcPr anchor="ctr">
                    <a:lnL w="9525" cap="flat" cmpd="sng" algn="ctr">
                      <a:solidFill>
                        <a:srgbClr val="393185"/>
                      </a:solidFill>
                      <a:prstDash val="sysDot"/>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11183451"/>
                  </a:ext>
                </a:extLst>
              </a:tr>
              <a:tr h="473273">
                <a:tc>
                  <a:txBody>
                    <a:bodyPr/>
                    <a:lstStyle/>
                    <a:p>
                      <a:pPr algn="just"/>
                      <a:r>
                        <a:rPr lang="en-IN" sz="1200" b="1" dirty="0">
                          <a:solidFill>
                            <a:srgbClr val="034EA2"/>
                          </a:solidFill>
                          <a:latin typeface="Cambria" panose="02040503050406030204" pitchFamily="18" charset="0"/>
                          <a:ea typeface="Cambria" panose="02040503050406030204" pitchFamily="18" charset="0"/>
                        </a:rPr>
                        <a:t>Option for Repair</a:t>
                      </a:r>
                    </a:p>
                  </a:txBody>
                  <a:tcPr anchor="ctr">
                    <a:lnL>
                      <a:noFill/>
                    </a:lnL>
                    <a:lnR w="9525" cap="flat" cmpd="sng" algn="ctr">
                      <a:solidFill>
                        <a:srgbClr val="393185"/>
                      </a:solidFill>
                      <a:prstDash val="sysDot"/>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just"/>
                      <a:r>
                        <a:rPr lang="en-US" sz="1200" kern="1200" dirty="0">
                          <a:solidFill>
                            <a:schemeClr val="tx1"/>
                          </a:solidFill>
                          <a:latin typeface="Cambria" panose="02040503050406030204" pitchFamily="18" charset="0"/>
                          <a:ea typeface="Cambria" panose="02040503050406030204" pitchFamily="18" charset="0"/>
                          <a:cs typeface="+mn-cs"/>
                        </a:rPr>
                        <a:t>Insurer has the option to repair or replace or pay in cash after an accident – but the loss amount cannot exceed the I.D.V.</a:t>
                      </a:r>
                      <a:endParaRPr lang="en-IN" sz="1200" kern="1200" dirty="0">
                        <a:solidFill>
                          <a:schemeClr val="tx1"/>
                        </a:solidFill>
                        <a:latin typeface="Cambria" panose="02040503050406030204" pitchFamily="18" charset="0"/>
                        <a:ea typeface="Cambria" panose="02040503050406030204" pitchFamily="18" charset="0"/>
                        <a:cs typeface="+mn-cs"/>
                      </a:endParaRPr>
                    </a:p>
                  </a:txBody>
                  <a:tcPr anchor="ctr">
                    <a:lnL w="9525" cap="flat" cmpd="sng" algn="ctr">
                      <a:solidFill>
                        <a:srgbClr val="393185"/>
                      </a:solidFill>
                      <a:prstDash val="sysDot"/>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31437334"/>
                  </a:ext>
                </a:extLst>
              </a:tr>
              <a:tr h="473273">
                <a:tc>
                  <a:txBody>
                    <a:bodyPr/>
                    <a:lstStyle/>
                    <a:p>
                      <a:pPr algn="just"/>
                      <a:r>
                        <a:rPr lang="en-IN" sz="1200" b="1" dirty="0">
                          <a:solidFill>
                            <a:srgbClr val="034EA2"/>
                          </a:solidFill>
                          <a:latin typeface="Cambria" panose="02040503050406030204" pitchFamily="18" charset="0"/>
                          <a:ea typeface="Cambria" panose="02040503050406030204" pitchFamily="18" charset="0"/>
                        </a:rPr>
                        <a:t>Validity of Policy</a:t>
                      </a:r>
                    </a:p>
                  </a:txBody>
                  <a:tcPr anchor="ctr">
                    <a:lnL>
                      <a:noFill/>
                    </a:lnL>
                    <a:lnR w="9525" cap="flat" cmpd="sng" algn="ctr">
                      <a:solidFill>
                        <a:srgbClr val="393185"/>
                      </a:solidFill>
                      <a:prstDash val="sysDot"/>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just"/>
                      <a:r>
                        <a:rPr lang="en-US" sz="1200" kern="1200" dirty="0">
                          <a:solidFill>
                            <a:schemeClr val="tx1"/>
                          </a:solidFill>
                          <a:latin typeface="Cambria" panose="02040503050406030204" pitchFamily="18" charset="0"/>
                          <a:ea typeface="Cambria" panose="02040503050406030204" pitchFamily="18" charset="0"/>
                          <a:cs typeface="+mn-cs"/>
                        </a:rPr>
                        <a:t>In case of death of insured, the policy remains valid for 3 months from the death or until expiry of policy, whichever happens earlier. Legal heirs to get policy transferred in their name or take a fresh policy within this period.</a:t>
                      </a:r>
                      <a:endParaRPr lang="en-IN" sz="1200" kern="1200" dirty="0">
                        <a:solidFill>
                          <a:schemeClr val="tx1"/>
                        </a:solidFill>
                        <a:latin typeface="Cambria" panose="02040503050406030204" pitchFamily="18" charset="0"/>
                        <a:ea typeface="Cambria" panose="02040503050406030204" pitchFamily="18" charset="0"/>
                        <a:cs typeface="+mn-cs"/>
                      </a:endParaRPr>
                    </a:p>
                  </a:txBody>
                  <a:tcPr anchor="ctr">
                    <a:lnL w="9525" cap="flat" cmpd="sng" algn="ctr">
                      <a:solidFill>
                        <a:srgbClr val="393185"/>
                      </a:solidFill>
                      <a:prstDash val="sysDot"/>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95789490"/>
                  </a:ext>
                </a:extLst>
              </a:tr>
            </a:tbl>
          </a:graphicData>
        </a:graphic>
      </p:graphicFrame>
    </p:spTree>
    <p:extLst>
      <p:ext uri="{BB962C8B-B14F-4D97-AF65-F5344CB8AC3E}">
        <p14:creationId xmlns:p14="http://schemas.microsoft.com/office/powerpoint/2010/main" val="36059137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72BDAC-3075-4DB9-C6DB-8A116FC3EE1B}"/>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1FDC9F83-0305-01BE-2183-D7BA11CA8508}"/>
              </a:ext>
            </a:extLst>
          </p:cNvPr>
          <p:cNvSpPr>
            <a:spLocks noGrp="1"/>
          </p:cNvSpPr>
          <p:nvPr>
            <p:ph type="title"/>
          </p:nvPr>
        </p:nvSpPr>
        <p:spPr>
          <a:xfrm>
            <a:off x="484632" y="274955"/>
            <a:ext cx="11119538" cy="1115434"/>
          </a:xfrm>
        </p:spPr>
        <p:txBody>
          <a:bodyPr/>
          <a:lstStyle/>
          <a:p>
            <a:pPr algn="just"/>
            <a:r>
              <a:rPr lang="en-US" sz="3600" dirty="0">
                <a:solidFill>
                  <a:srgbClr val="034EA2"/>
                </a:solidFill>
                <a:latin typeface="Cambria" panose="02040503050406030204" pitchFamily="18" charset="0"/>
                <a:ea typeface="Cambria" panose="02040503050406030204" pitchFamily="18" charset="0"/>
              </a:rPr>
              <a:t>COMMERCIAL VEHICLES</a:t>
            </a:r>
          </a:p>
        </p:txBody>
      </p:sp>
      <p:sp>
        <p:nvSpPr>
          <p:cNvPr id="5" name="Slide Number Placeholder 4">
            <a:extLst>
              <a:ext uri="{FF2B5EF4-FFF2-40B4-BE49-F238E27FC236}">
                <a16:creationId xmlns:a16="http://schemas.microsoft.com/office/drawing/2014/main" id="{3B4076B5-EF5E-82CC-B8E3-D26DCD9C7515}"/>
              </a:ext>
            </a:extLst>
          </p:cNvPr>
          <p:cNvSpPr>
            <a:spLocks noGrp="1"/>
          </p:cNvSpPr>
          <p:nvPr>
            <p:ph type="sldNum" sz="quarter" idx="29"/>
          </p:nvPr>
        </p:nvSpPr>
        <p:spPr>
          <a:xfrm>
            <a:off x="11194169" y="6341745"/>
            <a:ext cx="458592" cy="365125"/>
          </a:xfrm>
        </p:spPr>
        <p:txBody>
          <a:bodyPr/>
          <a:lstStyle/>
          <a:p>
            <a:fld id="{47FEACEE-25B4-4A2D-B147-27296E36371D}" type="slidenum">
              <a:rPr lang="en-US" altLang="zh-CN" b="1" smtClean="0">
                <a:latin typeface="Cambria" panose="02040503050406030204" pitchFamily="18" charset="0"/>
                <a:ea typeface="Cambria" panose="02040503050406030204" pitchFamily="18" charset="0"/>
              </a:rPr>
              <a:pPr/>
              <a:t>32</a:t>
            </a:fld>
            <a:endParaRPr lang="en-US" altLang="zh-CN" b="1" dirty="0">
              <a:latin typeface="Cambria" panose="02040503050406030204" pitchFamily="18" charset="0"/>
              <a:ea typeface="Cambria" panose="02040503050406030204" pitchFamily="18" charset="0"/>
            </a:endParaRPr>
          </a:p>
        </p:txBody>
      </p:sp>
      <p:cxnSp>
        <p:nvCxnSpPr>
          <p:cNvPr id="9" name="Straight Connector 8">
            <a:extLst>
              <a:ext uri="{FF2B5EF4-FFF2-40B4-BE49-F238E27FC236}">
                <a16:creationId xmlns:a16="http://schemas.microsoft.com/office/drawing/2014/main" id="{461073DC-8750-2DB5-E451-8F2F3354A525}"/>
              </a:ext>
            </a:extLst>
          </p:cNvPr>
          <p:cNvCxnSpPr>
            <a:cxnSpLocks/>
          </p:cNvCxnSpPr>
          <p:nvPr/>
        </p:nvCxnSpPr>
        <p:spPr>
          <a:xfrm>
            <a:off x="484632" y="1314450"/>
            <a:ext cx="11119538" cy="0"/>
          </a:xfrm>
          <a:prstGeom prst="line">
            <a:avLst/>
          </a:prstGeom>
          <a:ln w="38100">
            <a:solidFill>
              <a:schemeClr val="accent3">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5" name="Picture 2" descr="United India Insurance Company - Wikipedia">
            <a:extLst>
              <a:ext uri="{FF2B5EF4-FFF2-40B4-BE49-F238E27FC236}">
                <a16:creationId xmlns:a16="http://schemas.microsoft.com/office/drawing/2014/main" id="{7507F5B9-6606-45D4-7002-309B9C47CDE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4532" y="6300380"/>
            <a:ext cx="582936" cy="447854"/>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Straight Connector 15">
            <a:extLst>
              <a:ext uri="{FF2B5EF4-FFF2-40B4-BE49-F238E27FC236}">
                <a16:creationId xmlns:a16="http://schemas.microsoft.com/office/drawing/2014/main" id="{32645A51-3D4E-ED10-E53B-7256FA2D547C}"/>
              </a:ext>
            </a:extLst>
          </p:cNvPr>
          <p:cNvCxnSpPr>
            <a:cxnSpLocks/>
          </p:cNvCxnSpPr>
          <p:nvPr/>
        </p:nvCxnSpPr>
        <p:spPr>
          <a:xfrm>
            <a:off x="484632" y="6238875"/>
            <a:ext cx="11119538" cy="0"/>
          </a:xfrm>
          <a:prstGeom prst="line">
            <a:avLst/>
          </a:prstGeom>
          <a:ln w="19050">
            <a:solidFill>
              <a:schemeClr val="accent3">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 name="Text Placeholder 28">
            <a:extLst>
              <a:ext uri="{FF2B5EF4-FFF2-40B4-BE49-F238E27FC236}">
                <a16:creationId xmlns:a16="http://schemas.microsoft.com/office/drawing/2014/main" id="{34C02EFC-718A-47EB-8810-881A2CBBE4BC}"/>
              </a:ext>
            </a:extLst>
          </p:cNvPr>
          <p:cNvSpPr txBox="1">
            <a:spLocks/>
          </p:cNvSpPr>
          <p:nvPr/>
        </p:nvSpPr>
        <p:spPr>
          <a:xfrm>
            <a:off x="484632" y="1660527"/>
            <a:ext cx="11119538" cy="4229098"/>
          </a:xfrm>
          <a:prstGeom prst="rect">
            <a:avLst/>
          </a:prstGeom>
        </p:spPr>
        <p:txBody>
          <a:bodyPr vert="horz" lIns="91440" tIns="45720" rIns="91440" bIns="45720" rtlCol="0" anchor="t">
            <a:noAutofit/>
          </a:bodyPr>
          <a:lstStyle>
            <a:defPPr>
              <a:defRPr lang="zh-CN"/>
            </a:defPPr>
            <a:lvl1pPr marL="0" algn="l" defTabSz="914400" rtl="0" eaLnBrk="1" latinLnBrk="0" hangingPunct="1">
              <a:defRPr sz="12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spcAft>
                <a:spcPts val="1200"/>
              </a:spcAft>
              <a:buClr>
                <a:srgbClr val="034EA2"/>
              </a:buClr>
            </a:pPr>
            <a:r>
              <a:rPr lang="en-US" altLang="zh-CN" sz="2800" b="1" dirty="0">
                <a:latin typeface="Cambria" panose="02040503050406030204" pitchFamily="18" charset="0"/>
                <a:ea typeface="Cambria" panose="02040503050406030204" pitchFamily="18" charset="0"/>
              </a:rPr>
              <a:t>SCOPE OF COVER</a:t>
            </a:r>
          </a:p>
          <a:p>
            <a:pPr marL="457200" indent="-457200" algn="just">
              <a:spcAft>
                <a:spcPts val="1200"/>
              </a:spcAft>
              <a:buClr>
                <a:srgbClr val="034EA2"/>
              </a:buClr>
              <a:buFont typeface="Wingdings" panose="05000000000000000000" pitchFamily="2" charset="2"/>
              <a:buChar char="§"/>
            </a:pPr>
            <a:r>
              <a:rPr lang="en-US" altLang="zh-CN" sz="2800" dirty="0">
                <a:latin typeface="Cambria" panose="02040503050406030204" pitchFamily="18" charset="0"/>
                <a:ea typeface="Cambria" panose="02040503050406030204" pitchFamily="18" charset="0"/>
              </a:rPr>
              <a:t>All vehicles plying for hire or reward are termed as Commercial Vehicles. </a:t>
            </a:r>
          </a:p>
          <a:p>
            <a:pPr marL="457200" indent="-457200" algn="just">
              <a:spcAft>
                <a:spcPts val="1200"/>
              </a:spcAft>
              <a:buClr>
                <a:srgbClr val="034EA2"/>
              </a:buClr>
              <a:buFont typeface="Wingdings" panose="05000000000000000000" pitchFamily="2" charset="2"/>
              <a:buChar char="§"/>
            </a:pPr>
            <a:r>
              <a:rPr lang="en-US" altLang="zh-CN" sz="2800" dirty="0">
                <a:latin typeface="Cambria" panose="02040503050406030204" pitchFamily="18" charset="0"/>
                <a:ea typeface="Cambria" panose="02040503050406030204" pitchFamily="18" charset="0"/>
              </a:rPr>
              <a:t>The Commercial Vehicles Tariff is applicable to all vehicles not provided for under any other section of Motor Tariff, excluding vehicles running on rails.</a:t>
            </a:r>
          </a:p>
          <a:p>
            <a:pPr marL="457200" indent="-457200" algn="just">
              <a:spcAft>
                <a:spcPts val="1200"/>
              </a:spcAft>
              <a:buClr>
                <a:srgbClr val="034EA2"/>
              </a:buClr>
              <a:buFont typeface="Wingdings" panose="05000000000000000000" pitchFamily="2" charset="2"/>
              <a:buChar char="§"/>
            </a:pPr>
            <a:endParaRPr lang="en-US" altLang="zh-CN" sz="2800" dirty="0">
              <a:latin typeface="Cambria" panose="02040503050406030204" pitchFamily="18" charset="0"/>
              <a:ea typeface="Cambria" panose="02040503050406030204" pitchFamily="18" charset="0"/>
            </a:endParaRPr>
          </a:p>
        </p:txBody>
      </p:sp>
      <p:sp>
        <p:nvSpPr>
          <p:cNvPr id="6" name="Footer Placeholder 3">
            <a:extLst>
              <a:ext uri="{FF2B5EF4-FFF2-40B4-BE49-F238E27FC236}">
                <a16:creationId xmlns:a16="http://schemas.microsoft.com/office/drawing/2014/main" id="{21AFB2AB-3465-DDAB-3E23-D4D675A409B8}"/>
              </a:ext>
            </a:extLst>
          </p:cNvPr>
          <p:cNvSpPr>
            <a:spLocks noGrp="1"/>
          </p:cNvSpPr>
          <p:nvPr>
            <p:ph type="ftr" sz="quarter" idx="28"/>
          </p:nvPr>
        </p:nvSpPr>
        <p:spPr>
          <a:xfrm>
            <a:off x="484632" y="6341745"/>
            <a:ext cx="2430018" cy="365125"/>
          </a:xfrm>
        </p:spPr>
        <p:txBody>
          <a:bodyPr/>
          <a:lstStyle/>
          <a:p>
            <a:r>
              <a:rPr lang="en-US" b="1" dirty="0">
                <a:latin typeface="Cambria" panose="02040503050406030204" pitchFamily="18" charset="0"/>
                <a:ea typeface="Cambria" panose="02040503050406030204" pitchFamily="18" charset="0"/>
              </a:rPr>
              <a:t>Motor Insurance Underwriting</a:t>
            </a:r>
          </a:p>
        </p:txBody>
      </p:sp>
    </p:spTree>
    <p:extLst>
      <p:ext uri="{BB962C8B-B14F-4D97-AF65-F5344CB8AC3E}">
        <p14:creationId xmlns:p14="http://schemas.microsoft.com/office/powerpoint/2010/main" val="33464437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06CC8A-EFEA-30C0-51D3-F7790E1BE272}"/>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4CE65285-F67F-E528-42FE-70D2F523A62B}"/>
              </a:ext>
            </a:extLst>
          </p:cNvPr>
          <p:cNvSpPr>
            <a:spLocks noGrp="1"/>
          </p:cNvSpPr>
          <p:nvPr>
            <p:ph type="title"/>
          </p:nvPr>
        </p:nvSpPr>
        <p:spPr>
          <a:xfrm>
            <a:off x="484632" y="274955"/>
            <a:ext cx="11119538" cy="1115434"/>
          </a:xfrm>
        </p:spPr>
        <p:txBody>
          <a:bodyPr/>
          <a:lstStyle/>
          <a:p>
            <a:pPr algn="just"/>
            <a:r>
              <a:rPr lang="en-US" sz="3600" dirty="0">
                <a:solidFill>
                  <a:srgbClr val="034EA2"/>
                </a:solidFill>
                <a:latin typeface="Cambria" panose="02040503050406030204" pitchFamily="18" charset="0"/>
                <a:ea typeface="Cambria" panose="02040503050406030204" pitchFamily="18" charset="0"/>
              </a:rPr>
              <a:t>COMMERCIAL VEHICLES</a:t>
            </a:r>
          </a:p>
        </p:txBody>
      </p:sp>
      <p:sp>
        <p:nvSpPr>
          <p:cNvPr id="5" name="Slide Number Placeholder 4">
            <a:extLst>
              <a:ext uri="{FF2B5EF4-FFF2-40B4-BE49-F238E27FC236}">
                <a16:creationId xmlns:a16="http://schemas.microsoft.com/office/drawing/2014/main" id="{DA2FC077-178F-757E-BBD7-AED3DAFB0B0B}"/>
              </a:ext>
            </a:extLst>
          </p:cNvPr>
          <p:cNvSpPr>
            <a:spLocks noGrp="1"/>
          </p:cNvSpPr>
          <p:nvPr>
            <p:ph type="sldNum" sz="quarter" idx="29"/>
          </p:nvPr>
        </p:nvSpPr>
        <p:spPr>
          <a:xfrm>
            <a:off x="11194169" y="6341745"/>
            <a:ext cx="458592" cy="365125"/>
          </a:xfrm>
        </p:spPr>
        <p:txBody>
          <a:bodyPr/>
          <a:lstStyle/>
          <a:p>
            <a:fld id="{47FEACEE-25B4-4A2D-B147-27296E36371D}" type="slidenum">
              <a:rPr lang="en-US" altLang="zh-CN" b="1" smtClean="0">
                <a:latin typeface="Cambria" panose="02040503050406030204" pitchFamily="18" charset="0"/>
                <a:ea typeface="Cambria" panose="02040503050406030204" pitchFamily="18" charset="0"/>
              </a:rPr>
              <a:pPr/>
              <a:t>33</a:t>
            </a:fld>
            <a:endParaRPr lang="en-US" altLang="zh-CN" b="1" dirty="0">
              <a:latin typeface="Cambria" panose="02040503050406030204" pitchFamily="18" charset="0"/>
              <a:ea typeface="Cambria" panose="02040503050406030204" pitchFamily="18" charset="0"/>
            </a:endParaRPr>
          </a:p>
        </p:txBody>
      </p:sp>
      <p:cxnSp>
        <p:nvCxnSpPr>
          <p:cNvPr id="9" name="Straight Connector 8">
            <a:extLst>
              <a:ext uri="{FF2B5EF4-FFF2-40B4-BE49-F238E27FC236}">
                <a16:creationId xmlns:a16="http://schemas.microsoft.com/office/drawing/2014/main" id="{A6476028-0388-BDB5-73BB-12193D77CD76}"/>
              </a:ext>
            </a:extLst>
          </p:cNvPr>
          <p:cNvCxnSpPr>
            <a:cxnSpLocks/>
          </p:cNvCxnSpPr>
          <p:nvPr/>
        </p:nvCxnSpPr>
        <p:spPr>
          <a:xfrm>
            <a:off x="484632" y="1314450"/>
            <a:ext cx="11119538" cy="0"/>
          </a:xfrm>
          <a:prstGeom prst="line">
            <a:avLst/>
          </a:prstGeom>
          <a:ln w="38100">
            <a:solidFill>
              <a:schemeClr val="accent3">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5" name="Picture 2" descr="United India Insurance Company - Wikipedia">
            <a:extLst>
              <a:ext uri="{FF2B5EF4-FFF2-40B4-BE49-F238E27FC236}">
                <a16:creationId xmlns:a16="http://schemas.microsoft.com/office/drawing/2014/main" id="{1F8792D5-4C6C-021F-2CA2-65AF6C18D9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4532" y="6300380"/>
            <a:ext cx="582936" cy="447854"/>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Straight Connector 15">
            <a:extLst>
              <a:ext uri="{FF2B5EF4-FFF2-40B4-BE49-F238E27FC236}">
                <a16:creationId xmlns:a16="http://schemas.microsoft.com/office/drawing/2014/main" id="{C548A676-521F-CCC5-4BD1-33B79C686959}"/>
              </a:ext>
            </a:extLst>
          </p:cNvPr>
          <p:cNvCxnSpPr>
            <a:cxnSpLocks/>
          </p:cNvCxnSpPr>
          <p:nvPr/>
        </p:nvCxnSpPr>
        <p:spPr>
          <a:xfrm>
            <a:off x="484632" y="6238875"/>
            <a:ext cx="11119538" cy="0"/>
          </a:xfrm>
          <a:prstGeom prst="line">
            <a:avLst/>
          </a:prstGeom>
          <a:ln w="19050">
            <a:solidFill>
              <a:schemeClr val="accent3">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 name="Text Placeholder 28">
            <a:extLst>
              <a:ext uri="{FF2B5EF4-FFF2-40B4-BE49-F238E27FC236}">
                <a16:creationId xmlns:a16="http://schemas.microsoft.com/office/drawing/2014/main" id="{4FEABDE4-D321-70CB-763D-2F5B4ACE80AF}"/>
              </a:ext>
            </a:extLst>
          </p:cNvPr>
          <p:cNvSpPr txBox="1">
            <a:spLocks/>
          </p:cNvSpPr>
          <p:nvPr/>
        </p:nvSpPr>
        <p:spPr>
          <a:xfrm>
            <a:off x="484632" y="1660527"/>
            <a:ext cx="11119538" cy="4229098"/>
          </a:xfrm>
          <a:prstGeom prst="rect">
            <a:avLst/>
          </a:prstGeom>
        </p:spPr>
        <p:txBody>
          <a:bodyPr vert="horz" lIns="91440" tIns="45720" rIns="91440" bIns="45720" rtlCol="0" anchor="t">
            <a:noAutofit/>
          </a:bodyPr>
          <a:lstStyle>
            <a:defPPr>
              <a:defRPr lang="zh-CN"/>
            </a:defPPr>
            <a:lvl1pPr marL="0" algn="l" defTabSz="914400" rtl="0" eaLnBrk="1" latinLnBrk="0" hangingPunct="1">
              <a:defRPr sz="12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spcAft>
                <a:spcPts val="1200"/>
              </a:spcAft>
              <a:buClr>
                <a:srgbClr val="034EA2"/>
              </a:buClr>
            </a:pPr>
            <a:r>
              <a:rPr lang="en-US" altLang="zh-CN" sz="2400" b="1" dirty="0">
                <a:latin typeface="Cambria" panose="02040503050406030204" pitchFamily="18" charset="0"/>
                <a:ea typeface="Cambria" panose="02040503050406030204" pitchFamily="18" charset="0"/>
              </a:rPr>
              <a:t>Section 1 (Own Damage) : </a:t>
            </a:r>
            <a:r>
              <a:rPr lang="en-US" altLang="zh-CN" sz="2400" dirty="0">
                <a:latin typeface="Cambria" panose="02040503050406030204" pitchFamily="18" charset="0"/>
                <a:ea typeface="Cambria" panose="02040503050406030204" pitchFamily="18" charset="0"/>
              </a:rPr>
              <a:t>Perils, General Exceptions &amp; Conditions are similar to Private Car Package Policy.</a:t>
            </a:r>
          </a:p>
          <a:p>
            <a:pPr algn="just">
              <a:spcAft>
                <a:spcPts val="1200"/>
              </a:spcAft>
              <a:buClr>
                <a:srgbClr val="034EA2"/>
              </a:buClr>
            </a:pPr>
            <a:r>
              <a:rPr lang="en-US" altLang="zh-CN" sz="2400" b="1" dirty="0">
                <a:latin typeface="Cambria" panose="02040503050406030204" pitchFamily="18" charset="0"/>
                <a:ea typeface="Cambria" panose="02040503050406030204" pitchFamily="18" charset="0"/>
              </a:rPr>
              <a:t> </a:t>
            </a:r>
          </a:p>
          <a:p>
            <a:pPr algn="just">
              <a:spcAft>
                <a:spcPts val="1200"/>
              </a:spcAft>
              <a:buClr>
                <a:srgbClr val="034EA2"/>
              </a:buClr>
            </a:pPr>
            <a:r>
              <a:rPr lang="en-US" altLang="zh-CN" sz="2400" b="1" dirty="0">
                <a:latin typeface="Cambria" panose="02040503050406030204" pitchFamily="18" charset="0"/>
                <a:ea typeface="Cambria" panose="02040503050406030204" pitchFamily="18" charset="0"/>
              </a:rPr>
              <a:t>Additional exclusion:</a:t>
            </a:r>
          </a:p>
          <a:p>
            <a:pPr marL="457200" indent="-457200" algn="just">
              <a:spcAft>
                <a:spcPts val="1200"/>
              </a:spcAft>
              <a:buClr>
                <a:srgbClr val="034EA2"/>
              </a:buClr>
              <a:buFont typeface="Wingdings" panose="05000000000000000000" pitchFamily="2" charset="2"/>
              <a:buChar char="§"/>
            </a:pPr>
            <a:r>
              <a:rPr lang="en-US" altLang="zh-CN" sz="2400" dirty="0">
                <a:latin typeface="Cambria" panose="02040503050406030204" pitchFamily="18" charset="0"/>
                <a:ea typeface="Cambria" panose="02040503050406030204" pitchFamily="18" charset="0"/>
              </a:rPr>
              <a:t>Damage caused by overloading or strain of the vehicle.</a:t>
            </a:r>
          </a:p>
          <a:p>
            <a:pPr marL="457200" indent="-457200" algn="just">
              <a:spcAft>
                <a:spcPts val="1200"/>
              </a:spcAft>
              <a:buClr>
                <a:srgbClr val="034EA2"/>
              </a:buClr>
              <a:buFont typeface="Wingdings" panose="05000000000000000000" pitchFamily="2" charset="2"/>
              <a:buChar char="§"/>
            </a:pPr>
            <a:r>
              <a:rPr lang="en-US" altLang="zh-CN" sz="2400" dirty="0">
                <a:latin typeface="Cambria" panose="02040503050406030204" pitchFamily="18" charset="0"/>
                <a:ea typeface="Cambria" panose="02040503050406030204" pitchFamily="18" charset="0"/>
              </a:rPr>
              <a:t>Loss/damage to tires, tubes, mudguards, lamps, bonnet side parts, painting of the damaged portion (IMT-21). (This exclusion can be covered under IMT 23 after payment of requisite premium. Only 50% is payable)</a:t>
            </a:r>
          </a:p>
        </p:txBody>
      </p:sp>
      <p:sp>
        <p:nvSpPr>
          <p:cNvPr id="6" name="Footer Placeholder 3">
            <a:extLst>
              <a:ext uri="{FF2B5EF4-FFF2-40B4-BE49-F238E27FC236}">
                <a16:creationId xmlns:a16="http://schemas.microsoft.com/office/drawing/2014/main" id="{10E05DAA-91E1-8EE7-E2E1-32E5E0A94CD7}"/>
              </a:ext>
            </a:extLst>
          </p:cNvPr>
          <p:cNvSpPr>
            <a:spLocks noGrp="1"/>
          </p:cNvSpPr>
          <p:nvPr>
            <p:ph type="ftr" sz="quarter" idx="28"/>
          </p:nvPr>
        </p:nvSpPr>
        <p:spPr>
          <a:xfrm>
            <a:off x="484632" y="6341745"/>
            <a:ext cx="2430018" cy="365125"/>
          </a:xfrm>
        </p:spPr>
        <p:txBody>
          <a:bodyPr/>
          <a:lstStyle/>
          <a:p>
            <a:r>
              <a:rPr lang="en-US" b="1" dirty="0">
                <a:latin typeface="Cambria" panose="02040503050406030204" pitchFamily="18" charset="0"/>
                <a:ea typeface="Cambria" panose="02040503050406030204" pitchFamily="18" charset="0"/>
              </a:rPr>
              <a:t>Motor Insurance Underwriting</a:t>
            </a:r>
          </a:p>
        </p:txBody>
      </p:sp>
    </p:spTree>
    <p:extLst>
      <p:ext uri="{BB962C8B-B14F-4D97-AF65-F5344CB8AC3E}">
        <p14:creationId xmlns:p14="http://schemas.microsoft.com/office/powerpoint/2010/main" val="28901120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4F8D4E-23C3-CF84-26E1-B53A304797DF}"/>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46E73541-3AD8-3623-D399-2FDB5F9E5E9A}"/>
              </a:ext>
            </a:extLst>
          </p:cNvPr>
          <p:cNvSpPr>
            <a:spLocks noGrp="1"/>
          </p:cNvSpPr>
          <p:nvPr>
            <p:ph type="title"/>
          </p:nvPr>
        </p:nvSpPr>
        <p:spPr>
          <a:xfrm>
            <a:off x="484632" y="274955"/>
            <a:ext cx="11119538" cy="1115434"/>
          </a:xfrm>
        </p:spPr>
        <p:txBody>
          <a:bodyPr/>
          <a:lstStyle/>
          <a:p>
            <a:pPr algn="just"/>
            <a:r>
              <a:rPr lang="en-US" sz="3600" dirty="0">
                <a:solidFill>
                  <a:srgbClr val="034EA2"/>
                </a:solidFill>
                <a:latin typeface="Cambria" panose="02040503050406030204" pitchFamily="18" charset="0"/>
                <a:ea typeface="Cambria" panose="02040503050406030204" pitchFamily="18" charset="0"/>
              </a:rPr>
              <a:t>COMMERCIAL VEHICLES</a:t>
            </a:r>
          </a:p>
        </p:txBody>
      </p:sp>
      <p:sp>
        <p:nvSpPr>
          <p:cNvPr id="5" name="Slide Number Placeholder 4">
            <a:extLst>
              <a:ext uri="{FF2B5EF4-FFF2-40B4-BE49-F238E27FC236}">
                <a16:creationId xmlns:a16="http://schemas.microsoft.com/office/drawing/2014/main" id="{097B323B-B46A-3737-017E-56F107C3EF00}"/>
              </a:ext>
            </a:extLst>
          </p:cNvPr>
          <p:cNvSpPr>
            <a:spLocks noGrp="1"/>
          </p:cNvSpPr>
          <p:nvPr>
            <p:ph type="sldNum" sz="quarter" idx="29"/>
          </p:nvPr>
        </p:nvSpPr>
        <p:spPr>
          <a:xfrm>
            <a:off x="11194169" y="6341745"/>
            <a:ext cx="458592" cy="365125"/>
          </a:xfrm>
        </p:spPr>
        <p:txBody>
          <a:bodyPr/>
          <a:lstStyle/>
          <a:p>
            <a:fld id="{47FEACEE-25B4-4A2D-B147-27296E36371D}" type="slidenum">
              <a:rPr lang="en-US" altLang="zh-CN" b="1" smtClean="0">
                <a:latin typeface="Cambria" panose="02040503050406030204" pitchFamily="18" charset="0"/>
                <a:ea typeface="Cambria" panose="02040503050406030204" pitchFamily="18" charset="0"/>
              </a:rPr>
              <a:pPr/>
              <a:t>34</a:t>
            </a:fld>
            <a:endParaRPr lang="en-US" altLang="zh-CN" b="1" dirty="0">
              <a:latin typeface="Cambria" panose="02040503050406030204" pitchFamily="18" charset="0"/>
              <a:ea typeface="Cambria" panose="02040503050406030204" pitchFamily="18" charset="0"/>
            </a:endParaRPr>
          </a:p>
        </p:txBody>
      </p:sp>
      <p:sp>
        <p:nvSpPr>
          <p:cNvPr id="2" name="Text Placeholder 28">
            <a:extLst>
              <a:ext uri="{FF2B5EF4-FFF2-40B4-BE49-F238E27FC236}">
                <a16:creationId xmlns:a16="http://schemas.microsoft.com/office/drawing/2014/main" id="{0B1F0D7A-4E58-05E2-4FE6-4BF18FC5897F}"/>
              </a:ext>
            </a:extLst>
          </p:cNvPr>
          <p:cNvSpPr txBox="1">
            <a:spLocks/>
          </p:cNvSpPr>
          <p:nvPr/>
        </p:nvSpPr>
        <p:spPr>
          <a:xfrm>
            <a:off x="484632" y="1647827"/>
            <a:ext cx="11119538" cy="490045"/>
          </a:xfrm>
          <a:prstGeom prst="rect">
            <a:avLst/>
          </a:prstGeom>
        </p:spPr>
        <p:txBody>
          <a:bodyPr vert="horz" lIns="91440" tIns="45720" rIns="91440" bIns="45720" rtlCol="0" anchor="t">
            <a:noAutofit/>
          </a:bodyPr>
          <a:lstStyle>
            <a:defPPr>
              <a:defRPr lang="zh-CN"/>
            </a:defPPr>
            <a:lvl1pPr marL="0" algn="l" defTabSz="914400" rtl="0" eaLnBrk="1" latinLnBrk="0" hangingPunct="1">
              <a:defRPr sz="12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spcAft>
                <a:spcPts val="1200"/>
              </a:spcAft>
              <a:buClr>
                <a:srgbClr val="034EA2"/>
              </a:buClr>
            </a:pPr>
            <a:r>
              <a:rPr lang="en-US" altLang="zh-CN" sz="2400" b="1" dirty="0">
                <a:latin typeface="Cambria" panose="02040503050406030204" pitchFamily="18" charset="0"/>
                <a:ea typeface="Cambria" panose="02040503050406030204" pitchFamily="18" charset="0"/>
              </a:rPr>
              <a:t>CTV is classified as under:</a:t>
            </a:r>
            <a:endParaRPr lang="en-US" altLang="zh-CN" sz="2800" dirty="0">
              <a:latin typeface="Cambria" panose="02040503050406030204" pitchFamily="18" charset="0"/>
              <a:ea typeface="Cambria" panose="02040503050406030204" pitchFamily="18" charset="0"/>
            </a:endParaRPr>
          </a:p>
        </p:txBody>
      </p:sp>
      <p:cxnSp>
        <p:nvCxnSpPr>
          <p:cNvPr id="9" name="Straight Connector 8">
            <a:extLst>
              <a:ext uri="{FF2B5EF4-FFF2-40B4-BE49-F238E27FC236}">
                <a16:creationId xmlns:a16="http://schemas.microsoft.com/office/drawing/2014/main" id="{4905C63B-F8EB-2D21-BD81-3A91657F8D8C}"/>
              </a:ext>
            </a:extLst>
          </p:cNvPr>
          <p:cNvCxnSpPr>
            <a:cxnSpLocks/>
          </p:cNvCxnSpPr>
          <p:nvPr/>
        </p:nvCxnSpPr>
        <p:spPr>
          <a:xfrm>
            <a:off x="484632" y="1314450"/>
            <a:ext cx="11119538" cy="0"/>
          </a:xfrm>
          <a:prstGeom prst="line">
            <a:avLst/>
          </a:prstGeom>
          <a:ln w="38100">
            <a:solidFill>
              <a:schemeClr val="accent3">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5" name="Picture 2" descr="United India Insurance Company - Wikipedia">
            <a:extLst>
              <a:ext uri="{FF2B5EF4-FFF2-40B4-BE49-F238E27FC236}">
                <a16:creationId xmlns:a16="http://schemas.microsoft.com/office/drawing/2014/main" id="{0159128F-0CA3-CFE7-4580-A4A6CAD33E0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4532" y="6300380"/>
            <a:ext cx="582936" cy="447854"/>
          </a:xfrm>
          <a:prstGeom prst="rect">
            <a:avLst/>
          </a:prstGeom>
          <a:noFill/>
          <a:extLst>
            <a:ext uri="{909E8E84-426E-40DD-AFC4-6F175D3DCCD1}">
              <a14:hiddenFill xmlns:a14="http://schemas.microsoft.com/office/drawing/2010/main">
                <a:solidFill>
                  <a:srgbClr val="FFFFFF"/>
                </a:solidFill>
              </a14:hiddenFill>
            </a:ext>
          </a:extLst>
        </p:spPr>
      </p:pic>
      <p:sp>
        <p:nvSpPr>
          <p:cNvPr id="124" name="Footer Placeholder 3">
            <a:extLst>
              <a:ext uri="{FF2B5EF4-FFF2-40B4-BE49-F238E27FC236}">
                <a16:creationId xmlns:a16="http://schemas.microsoft.com/office/drawing/2014/main" id="{214507FC-4699-F23A-CCF4-58F8C2AD8D3E}"/>
              </a:ext>
            </a:extLst>
          </p:cNvPr>
          <p:cNvSpPr>
            <a:spLocks noGrp="1"/>
          </p:cNvSpPr>
          <p:nvPr>
            <p:ph type="ftr" sz="quarter" idx="28"/>
          </p:nvPr>
        </p:nvSpPr>
        <p:spPr>
          <a:xfrm>
            <a:off x="484632" y="6341745"/>
            <a:ext cx="2430018" cy="365125"/>
          </a:xfrm>
        </p:spPr>
        <p:txBody>
          <a:bodyPr/>
          <a:lstStyle/>
          <a:p>
            <a:r>
              <a:rPr lang="en-US" b="1" dirty="0">
                <a:latin typeface="Cambria" panose="02040503050406030204" pitchFamily="18" charset="0"/>
                <a:ea typeface="Cambria" panose="02040503050406030204" pitchFamily="18" charset="0"/>
              </a:rPr>
              <a:t>Motor Insurance Underwriting</a:t>
            </a:r>
          </a:p>
        </p:txBody>
      </p:sp>
      <p:graphicFrame>
        <p:nvGraphicFramePr>
          <p:cNvPr id="4" name="Table 3">
            <a:extLst>
              <a:ext uri="{FF2B5EF4-FFF2-40B4-BE49-F238E27FC236}">
                <a16:creationId xmlns:a16="http://schemas.microsoft.com/office/drawing/2014/main" id="{86D61446-1757-1402-9D2C-99CE72309392}"/>
              </a:ext>
            </a:extLst>
          </p:cNvPr>
          <p:cNvGraphicFramePr>
            <a:graphicFrameLocks noGrp="1"/>
          </p:cNvGraphicFramePr>
          <p:nvPr>
            <p:extLst>
              <p:ext uri="{D42A27DB-BD31-4B8C-83A1-F6EECF244321}">
                <p14:modId xmlns:p14="http://schemas.microsoft.com/office/powerpoint/2010/main" val="1876679821"/>
              </p:ext>
            </p:extLst>
          </p:nvPr>
        </p:nvGraphicFramePr>
        <p:xfrm>
          <a:off x="544566" y="2238377"/>
          <a:ext cx="11059603" cy="3810002"/>
        </p:xfrm>
        <a:graphic>
          <a:graphicData uri="http://schemas.openxmlformats.org/drawingml/2006/table">
            <a:tbl>
              <a:tblPr firstRow="1" bandRow="1">
                <a:tableStyleId>{C083E6E3-FA7D-4D7B-A595-EF9225AFEA82}</a:tableStyleId>
              </a:tblPr>
              <a:tblGrid>
                <a:gridCol w="3274959">
                  <a:extLst>
                    <a:ext uri="{9D8B030D-6E8A-4147-A177-3AD203B41FA5}">
                      <a16:colId xmlns:a16="http://schemas.microsoft.com/office/drawing/2014/main" val="3433721590"/>
                    </a:ext>
                  </a:extLst>
                </a:gridCol>
                <a:gridCol w="7784644">
                  <a:extLst>
                    <a:ext uri="{9D8B030D-6E8A-4147-A177-3AD203B41FA5}">
                      <a16:colId xmlns:a16="http://schemas.microsoft.com/office/drawing/2014/main" val="3522655701"/>
                    </a:ext>
                  </a:extLst>
                </a:gridCol>
              </a:tblGrid>
              <a:tr h="464634">
                <a:tc>
                  <a:txBody>
                    <a:bodyPr/>
                    <a:lstStyle/>
                    <a:p>
                      <a:pPr algn="ctr"/>
                      <a:r>
                        <a:rPr lang="en-US" sz="2000" spc="600" dirty="0">
                          <a:solidFill>
                            <a:schemeClr val="tx1"/>
                          </a:solidFill>
                          <a:latin typeface="Cambria" panose="02040503050406030204" pitchFamily="18" charset="0"/>
                          <a:ea typeface="Cambria" panose="02040503050406030204" pitchFamily="18" charset="0"/>
                        </a:rPr>
                        <a:t>SECTION</a:t>
                      </a:r>
                      <a:endParaRPr lang="en-IN" sz="2000" spc="600" dirty="0">
                        <a:solidFill>
                          <a:schemeClr val="tx1"/>
                        </a:solidFill>
                        <a:latin typeface="Cambria" panose="02040503050406030204" pitchFamily="18" charset="0"/>
                        <a:ea typeface="Cambria" panose="02040503050406030204" pitchFamily="18" charset="0"/>
                      </a:endParaRPr>
                    </a:p>
                  </a:txBody>
                  <a:tcPr anchor="ctr">
                    <a:lnL>
                      <a:noFill/>
                    </a:lnL>
                    <a:lnR w="6350" cap="flat" cmpd="sng" algn="ctr">
                      <a:no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algn="ctr" defTabSz="914400" rtl="0" eaLnBrk="1" latinLnBrk="0" hangingPunct="1"/>
                      <a:r>
                        <a:rPr lang="en-US" sz="2000" b="1" kern="1200" spc="600" dirty="0">
                          <a:solidFill>
                            <a:schemeClr val="tx1"/>
                          </a:solidFill>
                          <a:latin typeface="Cambria" panose="02040503050406030204" pitchFamily="18" charset="0"/>
                          <a:ea typeface="Cambria" panose="02040503050406030204" pitchFamily="18" charset="0"/>
                          <a:cs typeface="+mn-cs"/>
                        </a:rPr>
                        <a:t>DESCRIPTION</a:t>
                      </a:r>
                    </a:p>
                  </a:txBody>
                  <a:tcPr anchor="ctr">
                    <a:lnL w="635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306038771"/>
                  </a:ext>
                </a:extLst>
              </a:tr>
              <a:tr h="418171">
                <a:tc>
                  <a:txBody>
                    <a:bodyPr/>
                    <a:lstStyle/>
                    <a:p>
                      <a:pPr algn="ctr"/>
                      <a:r>
                        <a:rPr lang="en-US" sz="2000" b="1" i="0" u="none" kern="1200" dirty="0">
                          <a:solidFill>
                            <a:srgbClr val="034EA2"/>
                          </a:solidFill>
                          <a:latin typeface="Cambria" panose="02040503050406030204" pitchFamily="18" charset="0"/>
                          <a:ea typeface="Cambria" panose="02040503050406030204" pitchFamily="18" charset="0"/>
                          <a:cs typeface="Calibri Light" panose="020F0302020204030204" pitchFamily="34" charset="0"/>
                        </a:rPr>
                        <a:t>A</a:t>
                      </a:r>
                      <a:endParaRPr lang="en-IN" sz="2000" b="1" i="0" u="none" kern="1200" dirty="0">
                        <a:solidFill>
                          <a:srgbClr val="034EA2"/>
                        </a:solidFill>
                        <a:latin typeface="Cambria" panose="02040503050406030204" pitchFamily="18" charset="0"/>
                        <a:ea typeface="Cambria" panose="02040503050406030204" pitchFamily="18" charset="0"/>
                        <a:cs typeface="Calibri Light" panose="020F0302020204030204" pitchFamily="34" charset="0"/>
                      </a:endParaRPr>
                    </a:p>
                  </a:txBody>
                  <a:tcPr anchor="ctr">
                    <a:lnL>
                      <a:noFill/>
                    </a:lnL>
                    <a:lnR w="9525" cap="flat" cmpd="sng" algn="ctr">
                      <a:solidFill>
                        <a:srgbClr val="393185"/>
                      </a:solidFill>
                      <a:prstDash val="sysDot"/>
                      <a:round/>
                      <a:headEnd type="none" w="med" len="med"/>
                      <a:tailEnd type="none" w="med" len="med"/>
                    </a:lnR>
                    <a:lnT w="6350" cap="flat" cmpd="sng" algn="ctr">
                      <a:noFill/>
                      <a:prstDash val="solid"/>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l"/>
                      <a:r>
                        <a:rPr lang="en-US" sz="2000" kern="1200" dirty="0">
                          <a:solidFill>
                            <a:schemeClr val="tx1"/>
                          </a:solidFill>
                          <a:latin typeface="Cambria" panose="02040503050406030204" pitchFamily="18" charset="0"/>
                          <a:ea typeface="Cambria" panose="02040503050406030204" pitchFamily="18" charset="0"/>
                          <a:cs typeface="+mn-cs"/>
                        </a:rPr>
                        <a:t>Tariff for GCV</a:t>
                      </a:r>
                      <a:endParaRPr lang="en-IN" sz="2000" kern="1200" dirty="0">
                        <a:solidFill>
                          <a:schemeClr val="tx1"/>
                        </a:solidFill>
                        <a:latin typeface="Cambria" panose="02040503050406030204" pitchFamily="18" charset="0"/>
                        <a:ea typeface="Cambria" panose="02040503050406030204" pitchFamily="18" charset="0"/>
                        <a:cs typeface="+mn-cs"/>
                      </a:endParaRPr>
                    </a:p>
                  </a:txBody>
                  <a:tcPr anchor="ctr">
                    <a:lnL w="9525" cap="flat" cmpd="sng" algn="ctr">
                      <a:solidFill>
                        <a:srgbClr val="393185"/>
                      </a:solidFill>
                      <a:prstDash val="sysDot"/>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69478855"/>
                  </a:ext>
                </a:extLst>
              </a:tr>
              <a:tr h="418171">
                <a:tc>
                  <a:txBody>
                    <a:bodyPr/>
                    <a:lstStyle/>
                    <a:p>
                      <a:pPr algn="ctr"/>
                      <a:r>
                        <a:rPr lang="en-US" sz="2000" b="1" dirty="0">
                          <a:solidFill>
                            <a:srgbClr val="034EA2"/>
                          </a:solidFill>
                          <a:latin typeface="Cambria" panose="02040503050406030204" pitchFamily="18" charset="0"/>
                          <a:ea typeface="Cambria" panose="02040503050406030204" pitchFamily="18" charset="0"/>
                        </a:rPr>
                        <a:t>A-1</a:t>
                      </a:r>
                      <a:endParaRPr lang="en-IN" sz="2000" b="1" dirty="0">
                        <a:solidFill>
                          <a:srgbClr val="034EA2"/>
                        </a:solidFill>
                        <a:latin typeface="Cambria" panose="02040503050406030204" pitchFamily="18" charset="0"/>
                        <a:ea typeface="Cambria" panose="02040503050406030204" pitchFamily="18" charset="0"/>
                      </a:endParaRPr>
                    </a:p>
                  </a:txBody>
                  <a:tcPr anchor="ctr">
                    <a:lnL>
                      <a:noFill/>
                    </a:lnL>
                    <a:lnR w="9525" cap="flat" cmpd="sng" algn="ctr">
                      <a:solidFill>
                        <a:srgbClr val="393185"/>
                      </a:solidFill>
                      <a:prstDash val="sysDot"/>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l"/>
                      <a:r>
                        <a:rPr lang="en-US" sz="2000" kern="1200" dirty="0">
                          <a:solidFill>
                            <a:schemeClr val="tx1"/>
                          </a:solidFill>
                          <a:latin typeface="Cambria" panose="02040503050406030204" pitchFamily="18" charset="0"/>
                          <a:ea typeface="Cambria" panose="02040503050406030204" pitchFamily="18" charset="0"/>
                          <a:cs typeface="+mn-cs"/>
                        </a:rPr>
                        <a:t>Public carrier  (other than 3 W)</a:t>
                      </a:r>
                      <a:endParaRPr lang="en-IN" sz="2000" kern="1200" dirty="0">
                        <a:solidFill>
                          <a:schemeClr val="tx1"/>
                        </a:solidFill>
                        <a:latin typeface="Cambria" panose="02040503050406030204" pitchFamily="18" charset="0"/>
                        <a:ea typeface="Cambria" panose="02040503050406030204" pitchFamily="18" charset="0"/>
                        <a:cs typeface="+mn-cs"/>
                      </a:endParaRPr>
                    </a:p>
                  </a:txBody>
                  <a:tcPr anchor="ctr">
                    <a:lnL w="9525" cap="flat" cmpd="sng" algn="ctr">
                      <a:solidFill>
                        <a:srgbClr val="393185"/>
                      </a:solidFill>
                      <a:prstDash val="sysDot"/>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03316966"/>
                  </a:ext>
                </a:extLst>
              </a:tr>
              <a:tr h="418171">
                <a:tc>
                  <a:txBody>
                    <a:bodyPr/>
                    <a:lstStyle/>
                    <a:p>
                      <a:pPr algn="ctr"/>
                      <a:r>
                        <a:rPr lang="en-US" sz="2000" b="1" dirty="0">
                          <a:solidFill>
                            <a:srgbClr val="034EA2"/>
                          </a:solidFill>
                          <a:latin typeface="Cambria" panose="02040503050406030204" pitchFamily="18" charset="0"/>
                          <a:ea typeface="Cambria" panose="02040503050406030204" pitchFamily="18" charset="0"/>
                        </a:rPr>
                        <a:t>A-2</a:t>
                      </a:r>
                      <a:endParaRPr lang="en-IN" sz="2000" b="1" dirty="0">
                        <a:solidFill>
                          <a:srgbClr val="034EA2"/>
                        </a:solidFill>
                        <a:latin typeface="Cambria" panose="02040503050406030204" pitchFamily="18" charset="0"/>
                        <a:ea typeface="Cambria" panose="02040503050406030204" pitchFamily="18" charset="0"/>
                      </a:endParaRPr>
                    </a:p>
                  </a:txBody>
                  <a:tcPr anchor="ctr">
                    <a:lnL>
                      <a:noFill/>
                    </a:lnL>
                    <a:lnR w="9525" cap="flat" cmpd="sng" algn="ctr">
                      <a:solidFill>
                        <a:srgbClr val="393185"/>
                      </a:solidFill>
                      <a:prstDash val="sysDot"/>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l"/>
                      <a:r>
                        <a:rPr lang="en-US" sz="2000" kern="1200" dirty="0">
                          <a:solidFill>
                            <a:schemeClr val="tx1"/>
                          </a:solidFill>
                          <a:latin typeface="Cambria" panose="02040503050406030204" pitchFamily="18" charset="0"/>
                          <a:ea typeface="Cambria" panose="02040503050406030204" pitchFamily="18" charset="0"/>
                          <a:cs typeface="+mn-cs"/>
                        </a:rPr>
                        <a:t>Private carrier (other than 3 W)</a:t>
                      </a:r>
                      <a:endParaRPr lang="en-IN" sz="2000" kern="1200" dirty="0">
                        <a:solidFill>
                          <a:schemeClr val="tx1"/>
                        </a:solidFill>
                        <a:latin typeface="Cambria" panose="02040503050406030204" pitchFamily="18" charset="0"/>
                        <a:ea typeface="Cambria" panose="02040503050406030204" pitchFamily="18" charset="0"/>
                        <a:cs typeface="+mn-cs"/>
                      </a:endParaRPr>
                    </a:p>
                  </a:txBody>
                  <a:tcPr anchor="ctr">
                    <a:lnL w="9525" cap="flat" cmpd="sng" algn="ctr">
                      <a:solidFill>
                        <a:srgbClr val="393185"/>
                      </a:solidFill>
                      <a:prstDash val="sysDot"/>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42311779"/>
                  </a:ext>
                </a:extLst>
              </a:tr>
              <a:tr h="418171">
                <a:tc>
                  <a:txBody>
                    <a:bodyPr/>
                    <a:lstStyle/>
                    <a:p>
                      <a:pPr algn="ctr"/>
                      <a:r>
                        <a:rPr lang="en-US" sz="2000" b="1" dirty="0">
                          <a:solidFill>
                            <a:srgbClr val="034EA2"/>
                          </a:solidFill>
                          <a:latin typeface="Cambria" panose="02040503050406030204" pitchFamily="18" charset="0"/>
                          <a:ea typeface="Cambria" panose="02040503050406030204" pitchFamily="18" charset="0"/>
                        </a:rPr>
                        <a:t>A-3</a:t>
                      </a:r>
                      <a:endParaRPr lang="en-IN" sz="2000" b="1" dirty="0">
                        <a:solidFill>
                          <a:srgbClr val="034EA2"/>
                        </a:solidFill>
                        <a:latin typeface="Cambria" panose="02040503050406030204" pitchFamily="18" charset="0"/>
                        <a:ea typeface="Cambria" panose="02040503050406030204" pitchFamily="18" charset="0"/>
                      </a:endParaRPr>
                    </a:p>
                  </a:txBody>
                  <a:tcPr anchor="ctr">
                    <a:lnL>
                      <a:noFill/>
                    </a:lnL>
                    <a:lnR w="9525" cap="flat" cmpd="sng" algn="ctr">
                      <a:solidFill>
                        <a:srgbClr val="393185"/>
                      </a:solidFill>
                      <a:prstDash val="sysDot"/>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l"/>
                      <a:r>
                        <a:rPr lang="en-US" sz="2000" kern="1200" dirty="0">
                          <a:solidFill>
                            <a:schemeClr val="tx1"/>
                          </a:solidFill>
                          <a:latin typeface="Cambria" panose="02040503050406030204" pitchFamily="18" charset="0"/>
                          <a:ea typeface="Cambria" panose="02040503050406030204" pitchFamily="18" charset="0"/>
                          <a:cs typeface="+mn-cs"/>
                        </a:rPr>
                        <a:t>Motorized 3 W and </a:t>
                      </a:r>
                      <a:r>
                        <a:rPr lang="en-US" sz="2000" kern="1200" dirty="0" err="1">
                          <a:solidFill>
                            <a:schemeClr val="tx1"/>
                          </a:solidFill>
                          <a:latin typeface="Cambria" panose="02040503050406030204" pitchFamily="18" charset="0"/>
                          <a:ea typeface="Cambria" panose="02040503050406030204" pitchFamily="18" charset="0"/>
                          <a:cs typeface="+mn-cs"/>
                        </a:rPr>
                        <a:t>Motorised</a:t>
                      </a:r>
                      <a:r>
                        <a:rPr lang="en-US" sz="2000" kern="1200" dirty="0">
                          <a:solidFill>
                            <a:schemeClr val="tx1"/>
                          </a:solidFill>
                          <a:latin typeface="Cambria" panose="02040503050406030204" pitchFamily="18" charset="0"/>
                          <a:ea typeface="Cambria" panose="02040503050406030204" pitchFamily="18" charset="0"/>
                          <a:cs typeface="+mn-cs"/>
                        </a:rPr>
                        <a:t> Pedal cycles (Public Carrier)</a:t>
                      </a:r>
                      <a:endParaRPr lang="en-IN" sz="2000" kern="1200" dirty="0">
                        <a:solidFill>
                          <a:schemeClr val="tx1"/>
                        </a:solidFill>
                        <a:latin typeface="Cambria" panose="02040503050406030204" pitchFamily="18" charset="0"/>
                        <a:ea typeface="Cambria" panose="02040503050406030204" pitchFamily="18" charset="0"/>
                        <a:cs typeface="+mn-cs"/>
                      </a:endParaRPr>
                    </a:p>
                  </a:txBody>
                  <a:tcPr anchor="ctr">
                    <a:lnL w="9525" cap="flat" cmpd="sng" algn="ctr">
                      <a:solidFill>
                        <a:srgbClr val="393185"/>
                      </a:solidFill>
                      <a:prstDash val="sysDot"/>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17314172"/>
                  </a:ext>
                </a:extLst>
              </a:tr>
              <a:tr h="418171">
                <a:tc>
                  <a:txBody>
                    <a:bodyPr/>
                    <a:lstStyle/>
                    <a:p>
                      <a:pPr algn="ctr"/>
                      <a:r>
                        <a:rPr lang="en-US" sz="2000" b="1" dirty="0">
                          <a:solidFill>
                            <a:srgbClr val="034EA2"/>
                          </a:solidFill>
                          <a:latin typeface="Cambria" panose="02040503050406030204" pitchFamily="18" charset="0"/>
                          <a:ea typeface="Cambria" panose="02040503050406030204" pitchFamily="18" charset="0"/>
                        </a:rPr>
                        <a:t>A-4</a:t>
                      </a:r>
                      <a:endParaRPr lang="en-IN" sz="2000" b="1" dirty="0">
                        <a:solidFill>
                          <a:srgbClr val="034EA2"/>
                        </a:solidFill>
                        <a:latin typeface="Cambria" panose="02040503050406030204" pitchFamily="18" charset="0"/>
                        <a:ea typeface="Cambria" panose="02040503050406030204" pitchFamily="18" charset="0"/>
                      </a:endParaRPr>
                    </a:p>
                  </a:txBody>
                  <a:tcPr anchor="ctr">
                    <a:lnL>
                      <a:noFill/>
                    </a:lnL>
                    <a:lnR w="9525" cap="flat" cmpd="sng" algn="ctr">
                      <a:solidFill>
                        <a:srgbClr val="393185"/>
                      </a:solidFill>
                      <a:prstDash val="sysDot"/>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l"/>
                      <a:r>
                        <a:rPr lang="en-US" sz="2000" kern="1200" dirty="0">
                          <a:solidFill>
                            <a:schemeClr val="tx1"/>
                          </a:solidFill>
                          <a:latin typeface="Cambria" panose="02040503050406030204" pitchFamily="18" charset="0"/>
                          <a:ea typeface="Cambria" panose="02040503050406030204" pitchFamily="18" charset="0"/>
                          <a:cs typeface="+mn-cs"/>
                        </a:rPr>
                        <a:t>Motorized 3 W and </a:t>
                      </a:r>
                      <a:r>
                        <a:rPr lang="en-US" sz="2000" kern="1200" dirty="0" err="1">
                          <a:solidFill>
                            <a:schemeClr val="tx1"/>
                          </a:solidFill>
                          <a:latin typeface="Cambria" panose="02040503050406030204" pitchFamily="18" charset="0"/>
                          <a:ea typeface="Cambria" panose="02040503050406030204" pitchFamily="18" charset="0"/>
                          <a:cs typeface="+mn-cs"/>
                        </a:rPr>
                        <a:t>Motorised</a:t>
                      </a:r>
                      <a:r>
                        <a:rPr lang="en-US" sz="2000" kern="1200" dirty="0">
                          <a:solidFill>
                            <a:schemeClr val="tx1"/>
                          </a:solidFill>
                          <a:latin typeface="Cambria" panose="02040503050406030204" pitchFamily="18" charset="0"/>
                          <a:ea typeface="Cambria" panose="02040503050406030204" pitchFamily="18" charset="0"/>
                          <a:cs typeface="+mn-cs"/>
                        </a:rPr>
                        <a:t> Pedal cycles (Private Carrier)</a:t>
                      </a:r>
                      <a:endParaRPr lang="en-IN" sz="2000" kern="1200" dirty="0">
                        <a:solidFill>
                          <a:schemeClr val="tx1"/>
                        </a:solidFill>
                        <a:latin typeface="Cambria" panose="02040503050406030204" pitchFamily="18" charset="0"/>
                        <a:ea typeface="Cambria" panose="02040503050406030204" pitchFamily="18" charset="0"/>
                        <a:cs typeface="+mn-cs"/>
                      </a:endParaRPr>
                    </a:p>
                  </a:txBody>
                  <a:tcPr anchor="ctr">
                    <a:lnL w="9525" cap="flat" cmpd="sng" algn="ctr">
                      <a:solidFill>
                        <a:srgbClr val="393185"/>
                      </a:solidFill>
                      <a:prstDash val="sysDot"/>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12277371"/>
                  </a:ext>
                </a:extLst>
              </a:tr>
              <a:tr h="418171">
                <a:tc>
                  <a:txBody>
                    <a:bodyPr/>
                    <a:lstStyle/>
                    <a:p>
                      <a:pPr algn="ctr"/>
                      <a:r>
                        <a:rPr lang="en-IN" sz="2000" b="1" dirty="0">
                          <a:solidFill>
                            <a:srgbClr val="034EA2"/>
                          </a:solidFill>
                          <a:latin typeface="Cambria" panose="02040503050406030204" pitchFamily="18" charset="0"/>
                          <a:ea typeface="Cambria" panose="02040503050406030204" pitchFamily="18" charset="0"/>
                        </a:rPr>
                        <a:t>B</a:t>
                      </a:r>
                    </a:p>
                  </a:txBody>
                  <a:tcPr anchor="ctr">
                    <a:lnL>
                      <a:noFill/>
                    </a:lnL>
                    <a:lnR w="9525" cap="flat" cmpd="sng" algn="ctr">
                      <a:solidFill>
                        <a:srgbClr val="393185"/>
                      </a:solidFill>
                      <a:prstDash val="sysDot"/>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l"/>
                      <a:r>
                        <a:rPr lang="en-US" sz="2000" kern="1200" dirty="0">
                          <a:solidFill>
                            <a:schemeClr val="tx1"/>
                          </a:solidFill>
                          <a:latin typeface="Cambria" panose="02040503050406030204" pitchFamily="18" charset="0"/>
                          <a:ea typeface="Cambria" panose="02040503050406030204" pitchFamily="18" charset="0"/>
                          <a:cs typeface="+mn-cs"/>
                        </a:rPr>
                        <a:t>Trailers</a:t>
                      </a:r>
                      <a:endParaRPr lang="en-IN" sz="2000" kern="1200" dirty="0">
                        <a:solidFill>
                          <a:schemeClr val="tx1"/>
                        </a:solidFill>
                        <a:latin typeface="Cambria" panose="02040503050406030204" pitchFamily="18" charset="0"/>
                        <a:ea typeface="Cambria" panose="02040503050406030204" pitchFamily="18" charset="0"/>
                        <a:cs typeface="+mn-cs"/>
                      </a:endParaRPr>
                    </a:p>
                  </a:txBody>
                  <a:tcPr anchor="ctr">
                    <a:lnL w="9525" cap="flat" cmpd="sng" algn="ctr">
                      <a:solidFill>
                        <a:srgbClr val="393185"/>
                      </a:solidFill>
                      <a:prstDash val="sysDot"/>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11183451"/>
                  </a:ext>
                </a:extLst>
              </a:tr>
              <a:tr h="418171">
                <a:tc>
                  <a:txBody>
                    <a:bodyPr/>
                    <a:lstStyle/>
                    <a:p>
                      <a:pPr algn="ctr"/>
                      <a:r>
                        <a:rPr lang="en-IN" sz="2000" b="1" dirty="0">
                          <a:solidFill>
                            <a:srgbClr val="034EA2"/>
                          </a:solidFill>
                          <a:latin typeface="Cambria" panose="02040503050406030204" pitchFamily="18" charset="0"/>
                          <a:ea typeface="Cambria" panose="02040503050406030204" pitchFamily="18" charset="0"/>
                        </a:rPr>
                        <a:t>C</a:t>
                      </a:r>
                    </a:p>
                  </a:txBody>
                  <a:tcPr anchor="ctr">
                    <a:lnL>
                      <a:noFill/>
                    </a:lnL>
                    <a:lnR w="9525" cap="flat" cmpd="sng" algn="ctr">
                      <a:solidFill>
                        <a:srgbClr val="393185"/>
                      </a:solidFill>
                      <a:prstDash val="sysDot"/>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l"/>
                      <a:r>
                        <a:rPr lang="en-US" sz="2000" kern="1200" dirty="0">
                          <a:solidFill>
                            <a:schemeClr val="tx1"/>
                          </a:solidFill>
                          <a:latin typeface="Cambria" panose="02040503050406030204" pitchFamily="18" charset="0"/>
                          <a:ea typeface="Cambria" panose="02040503050406030204" pitchFamily="18" charset="0"/>
                          <a:cs typeface="+mn-cs"/>
                        </a:rPr>
                        <a:t>PCV</a:t>
                      </a:r>
                      <a:endParaRPr lang="en-IN" sz="2000" kern="1200" dirty="0">
                        <a:solidFill>
                          <a:schemeClr val="tx1"/>
                        </a:solidFill>
                        <a:latin typeface="Cambria" panose="02040503050406030204" pitchFamily="18" charset="0"/>
                        <a:ea typeface="Cambria" panose="02040503050406030204" pitchFamily="18" charset="0"/>
                        <a:cs typeface="+mn-cs"/>
                      </a:endParaRPr>
                    </a:p>
                  </a:txBody>
                  <a:tcPr anchor="ctr">
                    <a:lnL w="9525" cap="flat" cmpd="sng" algn="ctr">
                      <a:solidFill>
                        <a:srgbClr val="393185"/>
                      </a:solidFill>
                      <a:prstDash val="sysDot"/>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31437334"/>
                  </a:ext>
                </a:extLst>
              </a:tr>
              <a:tr h="418171">
                <a:tc>
                  <a:txBody>
                    <a:bodyPr/>
                    <a:lstStyle/>
                    <a:p>
                      <a:pPr algn="ctr"/>
                      <a:r>
                        <a:rPr lang="en-IN" sz="2000" b="1" dirty="0">
                          <a:solidFill>
                            <a:srgbClr val="034EA2"/>
                          </a:solidFill>
                          <a:latin typeface="Cambria" panose="02040503050406030204" pitchFamily="18" charset="0"/>
                          <a:ea typeface="Cambria" panose="02040503050406030204" pitchFamily="18" charset="0"/>
                        </a:rPr>
                        <a:t>CI</a:t>
                      </a:r>
                    </a:p>
                  </a:txBody>
                  <a:tcPr anchor="ctr">
                    <a:lnL>
                      <a:noFill/>
                    </a:lnL>
                    <a:lnR w="9525" cap="flat" cmpd="sng" algn="ctr">
                      <a:solidFill>
                        <a:srgbClr val="393185"/>
                      </a:solidFill>
                      <a:prstDash val="sysDot"/>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l"/>
                      <a:r>
                        <a:rPr lang="en-US" sz="2000" kern="1200" dirty="0">
                          <a:solidFill>
                            <a:schemeClr val="tx1"/>
                          </a:solidFill>
                          <a:latin typeface="Cambria" panose="02040503050406030204" pitchFamily="18" charset="0"/>
                          <a:ea typeface="Cambria" panose="02040503050406030204" pitchFamily="18" charset="0"/>
                          <a:cs typeface="+mn-cs"/>
                        </a:rPr>
                        <a:t>4 W and 3 W – Up to 6 Passengers</a:t>
                      </a:r>
                      <a:endParaRPr lang="en-IN" sz="2000" kern="1200" dirty="0">
                        <a:solidFill>
                          <a:schemeClr val="tx1"/>
                        </a:solidFill>
                        <a:latin typeface="Cambria" panose="02040503050406030204" pitchFamily="18" charset="0"/>
                        <a:ea typeface="Cambria" panose="02040503050406030204" pitchFamily="18" charset="0"/>
                        <a:cs typeface="+mn-cs"/>
                      </a:endParaRPr>
                    </a:p>
                  </a:txBody>
                  <a:tcPr anchor="ctr">
                    <a:lnL w="9525" cap="flat" cmpd="sng" algn="ctr">
                      <a:solidFill>
                        <a:srgbClr val="393185"/>
                      </a:solidFill>
                      <a:prstDash val="sysDot"/>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95789490"/>
                  </a:ext>
                </a:extLst>
              </a:tr>
            </a:tbl>
          </a:graphicData>
        </a:graphic>
      </p:graphicFrame>
    </p:spTree>
    <p:extLst>
      <p:ext uri="{BB962C8B-B14F-4D97-AF65-F5344CB8AC3E}">
        <p14:creationId xmlns:p14="http://schemas.microsoft.com/office/powerpoint/2010/main" val="1685284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4A8108-7D75-C1F6-1D56-5B286A759035}"/>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2710E163-F3C1-E626-0A0B-7F5043C5447C}"/>
              </a:ext>
            </a:extLst>
          </p:cNvPr>
          <p:cNvSpPr>
            <a:spLocks noGrp="1"/>
          </p:cNvSpPr>
          <p:nvPr>
            <p:ph type="title"/>
          </p:nvPr>
        </p:nvSpPr>
        <p:spPr>
          <a:xfrm>
            <a:off x="484632" y="274955"/>
            <a:ext cx="11119538" cy="1115434"/>
          </a:xfrm>
        </p:spPr>
        <p:txBody>
          <a:bodyPr/>
          <a:lstStyle/>
          <a:p>
            <a:pPr algn="just"/>
            <a:r>
              <a:rPr lang="en-US" sz="3600" dirty="0">
                <a:solidFill>
                  <a:srgbClr val="034EA2"/>
                </a:solidFill>
                <a:latin typeface="Cambria" panose="02040503050406030204" pitchFamily="18" charset="0"/>
                <a:ea typeface="Cambria" panose="02040503050406030204" pitchFamily="18" charset="0"/>
              </a:rPr>
              <a:t>COMMERCIAL VEHICLES</a:t>
            </a:r>
          </a:p>
        </p:txBody>
      </p:sp>
      <p:sp>
        <p:nvSpPr>
          <p:cNvPr id="5" name="Slide Number Placeholder 4">
            <a:extLst>
              <a:ext uri="{FF2B5EF4-FFF2-40B4-BE49-F238E27FC236}">
                <a16:creationId xmlns:a16="http://schemas.microsoft.com/office/drawing/2014/main" id="{FE37E49B-3175-36FD-6BA3-C5D5156A5EFA}"/>
              </a:ext>
            </a:extLst>
          </p:cNvPr>
          <p:cNvSpPr>
            <a:spLocks noGrp="1"/>
          </p:cNvSpPr>
          <p:nvPr>
            <p:ph type="sldNum" sz="quarter" idx="29"/>
          </p:nvPr>
        </p:nvSpPr>
        <p:spPr>
          <a:xfrm>
            <a:off x="11194169" y="6341745"/>
            <a:ext cx="458592" cy="365125"/>
          </a:xfrm>
        </p:spPr>
        <p:txBody>
          <a:bodyPr/>
          <a:lstStyle/>
          <a:p>
            <a:fld id="{47FEACEE-25B4-4A2D-B147-27296E36371D}" type="slidenum">
              <a:rPr lang="en-US" altLang="zh-CN" b="1" smtClean="0">
                <a:latin typeface="Cambria" panose="02040503050406030204" pitchFamily="18" charset="0"/>
                <a:ea typeface="Cambria" panose="02040503050406030204" pitchFamily="18" charset="0"/>
              </a:rPr>
              <a:pPr/>
              <a:t>35</a:t>
            </a:fld>
            <a:endParaRPr lang="en-US" altLang="zh-CN" b="1" dirty="0">
              <a:latin typeface="Cambria" panose="02040503050406030204" pitchFamily="18" charset="0"/>
              <a:ea typeface="Cambria" panose="02040503050406030204" pitchFamily="18" charset="0"/>
            </a:endParaRPr>
          </a:p>
        </p:txBody>
      </p:sp>
      <p:sp>
        <p:nvSpPr>
          <p:cNvPr id="2" name="Text Placeholder 28">
            <a:extLst>
              <a:ext uri="{FF2B5EF4-FFF2-40B4-BE49-F238E27FC236}">
                <a16:creationId xmlns:a16="http://schemas.microsoft.com/office/drawing/2014/main" id="{21230E90-A2C0-5BCF-7F17-6B91DBBB58A3}"/>
              </a:ext>
            </a:extLst>
          </p:cNvPr>
          <p:cNvSpPr txBox="1">
            <a:spLocks/>
          </p:cNvSpPr>
          <p:nvPr/>
        </p:nvSpPr>
        <p:spPr>
          <a:xfrm>
            <a:off x="484632" y="1647827"/>
            <a:ext cx="11119538" cy="490045"/>
          </a:xfrm>
          <a:prstGeom prst="rect">
            <a:avLst/>
          </a:prstGeom>
        </p:spPr>
        <p:txBody>
          <a:bodyPr vert="horz" lIns="91440" tIns="45720" rIns="91440" bIns="45720" rtlCol="0" anchor="t">
            <a:noAutofit/>
          </a:bodyPr>
          <a:lstStyle>
            <a:defPPr>
              <a:defRPr lang="zh-CN"/>
            </a:defPPr>
            <a:lvl1pPr marL="0" algn="l" defTabSz="914400" rtl="0" eaLnBrk="1" latinLnBrk="0" hangingPunct="1">
              <a:defRPr sz="12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spcAft>
                <a:spcPts val="1200"/>
              </a:spcAft>
              <a:buClr>
                <a:srgbClr val="034EA2"/>
              </a:buClr>
            </a:pPr>
            <a:r>
              <a:rPr lang="en-US" altLang="zh-CN" sz="2400" b="1" dirty="0">
                <a:latin typeface="Cambria" panose="02040503050406030204" pitchFamily="18" charset="0"/>
                <a:ea typeface="Cambria" panose="02040503050406030204" pitchFamily="18" charset="0"/>
              </a:rPr>
              <a:t>CTV is classified as under:</a:t>
            </a:r>
            <a:endParaRPr lang="en-US" altLang="zh-CN" sz="2800" dirty="0">
              <a:latin typeface="Cambria" panose="02040503050406030204" pitchFamily="18" charset="0"/>
              <a:ea typeface="Cambria" panose="02040503050406030204" pitchFamily="18" charset="0"/>
            </a:endParaRPr>
          </a:p>
        </p:txBody>
      </p:sp>
      <p:cxnSp>
        <p:nvCxnSpPr>
          <p:cNvPr id="9" name="Straight Connector 8">
            <a:extLst>
              <a:ext uri="{FF2B5EF4-FFF2-40B4-BE49-F238E27FC236}">
                <a16:creationId xmlns:a16="http://schemas.microsoft.com/office/drawing/2014/main" id="{18DF2550-1B78-BD9A-075F-A40638E7D623}"/>
              </a:ext>
            </a:extLst>
          </p:cNvPr>
          <p:cNvCxnSpPr>
            <a:cxnSpLocks/>
          </p:cNvCxnSpPr>
          <p:nvPr/>
        </p:nvCxnSpPr>
        <p:spPr>
          <a:xfrm>
            <a:off x="484632" y="1314450"/>
            <a:ext cx="11119538" cy="0"/>
          </a:xfrm>
          <a:prstGeom prst="line">
            <a:avLst/>
          </a:prstGeom>
          <a:ln w="38100">
            <a:solidFill>
              <a:schemeClr val="accent3">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5" name="Picture 2" descr="United India Insurance Company - Wikipedia">
            <a:extLst>
              <a:ext uri="{FF2B5EF4-FFF2-40B4-BE49-F238E27FC236}">
                <a16:creationId xmlns:a16="http://schemas.microsoft.com/office/drawing/2014/main" id="{4118B12A-899B-8C4C-1674-974A7E7F249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4532" y="6300380"/>
            <a:ext cx="582936" cy="447854"/>
          </a:xfrm>
          <a:prstGeom prst="rect">
            <a:avLst/>
          </a:prstGeom>
          <a:noFill/>
          <a:extLst>
            <a:ext uri="{909E8E84-426E-40DD-AFC4-6F175D3DCCD1}">
              <a14:hiddenFill xmlns:a14="http://schemas.microsoft.com/office/drawing/2010/main">
                <a:solidFill>
                  <a:srgbClr val="FFFFFF"/>
                </a:solidFill>
              </a14:hiddenFill>
            </a:ext>
          </a:extLst>
        </p:spPr>
      </p:pic>
      <p:sp>
        <p:nvSpPr>
          <p:cNvPr id="124" name="Footer Placeholder 3">
            <a:extLst>
              <a:ext uri="{FF2B5EF4-FFF2-40B4-BE49-F238E27FC236}">
                <a16:creationId xmlns:a16="http://schemas.microsoft.com/office/drawing/2014/main" id="{D27E3A42-CDC6-216C-EC2D-1A6C70F8A5E7}"/>
              </a:ext>
            </a:extLst>
          </p:cNvPr>
          <p:cNvSpPr>
            <a:spLocks noGrp="1"/>
          </p:cNvSpPr>
          <p:nvPr>
            <p:ph type="ftr" sz="quarter" idx="28"/>
          </p:nvPr>
        </p:nvSpPr>
        <p:spPr>
          <a:xfrm>
            <a:off x="484632" y="6341745"/>
            <a:ext cx="2430018" cy="365125"/>
          </a:xfrm>
        </p:spPr>
        <p:txBody>
          <a:bodyPr/>
          <a:lstStyle/>
          <a:p>
            <a:r>
              <a:rPr lang="en-US" b="1" dirty="0">
                <a:latin typeface="Cambria" panose="02040503050406030204" pitchFamily="18" charset="0"/>
                <a:ea typeface="Cambria" panose="02040503050406030204" pitchFamily="18" charset="0"/>
              </a:rPr>
              <a:t>Motor Insurance Underwriting</a:t>
            </a:r>
          </a:p>
        </p:txBody>
      </p:sp>
      <p:graphicFrame>
        <p:nvGraphicFramePr>
          <p:cNvPr id="4" name="Table 3">
            <a:extLst>
              <a:ext uri="{FF2B5EF4-FFF2-40B4-BE49-F238E27FC236}">
                <a16:creationId xmlns:a16="http://schemas.microsoft.com/office/drawing/2014/main" id="{1960F6A7-D328-201A-AD60-D04AADC617E1}"/>
              </a:ext>
            </a:extLst>
          </p:cNvPr>
          <p:cNvGraphicFramePr>
            <a:graphicFrameLocks noGrp="1"/>
          </p:cNvGraphicFramePr>
          <p:nvPr>
            <p:extLst>
              <p:ext uri="{D42A27DB-BD31-4B8C-83A1-F6EECF244321}">
                <p14:modId xmlns:p14="http://schemas.microsoft.com/office/powerpoint/2010/main" val="1342638680"/>
              </p:ext>
            </p:extLst>
          </p:nvPr>
        </p:nvGraphicFramePr>
        <p:xfrm>
          <a:off x="544566" y="2238377"/>
          <a:ext cx="11059603" cy="3810000"/>
        </p:xfrm>
        <a:graphic>
          <a:graphicData uri="http://schemas.openxmlformats.org/drawingml/2006/table">
            <a:tbl>
              <a:tblPr firstRow="1" bandRow="1">
                <a:tableStyleId>{C083E6E3-FA7D-4D7B-A595-EF9225AFEA82}</a:tableStyleId>
              </a:tblPr>
              <a:tblGrid>
                <a:gridCol w="3274959">
                  <a:extLst>
                    <a:ext uri="{9D8B030D-6E8A-4147-A177-3AD203B41FA5}">
                      <a16:colId xmlns:a16="http://schemas.microsoft.com/office/drawing/2014/main" val="3433721590"/>
                    </a:ext>
                  </a:extLst>
                </a:gridCol>
                <a:gridCol w="7784644">
                  <a:extLst>
                    <a:ext uri="{9D8B030D-6E8A-4147-A177-3AD203B41FA5}">
                      <a16:colId xmlns:a16="http://schemas.microsoft.com/office/drawing/2014/main" val="3522655701"/>
                    </a:ext>
                  </a:extLst>
                </a:gridCol>
              </a:tblGrid>
              <a:tr h="476250">
                <a:tc>
                  <a:txBody>
                    <a:bodyPr/>
                    <a:lstStyle/>
                    <a:p>
                      <a:pPr algn="ctr"/>
                      <a:r>
                        <a:rPr lang="en-US" sz="2000" spc="600" dirty="0">
                          <a:solidFill>
                            <a:schemeClr val="tx1"/>
                          </a:solidFill>
                          <a:latin typeface="Cambria" panose="02040503050406030204" pitchFamily="18" charset="0"/>
                          <a:ea typeface="Cambria" panose="02040503050406030204" pitchFamily="18" charset="0"/>
                        </a:rPr>
                        <a:t>SECTION</a:t>
                      </a:r>
                      <a:endParaRPr lang="en-IN" sz="2000" spc="600" dirty="0">
                        <a:solidFill>
                          <a:schemeClr val="tx1"/>
                        </a:solidFill>
                        <a:latin typeface="Cambria" panose="02040503050406030204" pitchFamily="18" charset="0"/>
                        <a:ea typeface="Cambria" panose="02040503050406030204" pitchFamily="18" charset="0"/>
                      </a:endParaRPr>
                    </a:p>
                  </a:txBody>
                  <a:tcPr anchor="ctr">
                    <a:lnL>
                      <a:noFill/>
                    </a:lnL>
                    <a:lnR w="6350" cap="flat" cmpd="sng" algn="ctr">
                      <a:no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algn="ctr" defTabSz="914400" rtl="0" eaLnBrk="1" latinLnBrk="0" hangingPunct="1"/>
                      <a:r>
                        <a:rPr lang="en-US" sz="2000" b="1" kern="1200" spc="600" dirty="0">
                          <a:solidFill>
                            <a:schemeClr val="tx1"/>
                          </a:solidFill>
                          <a:latin typeface="Cambria" panose="02040503050406030204" pitchFamily="18" charset="0"/>
                          <a:ea typeface="Cambria" panose="02040503050406030204" pitchFamily="18" charset="0"/>
                          <a:cs typeface="+mn-cs"/>
                        </a:rPr>
                        <a:t>DESCRIPTION</a:t>
                      </a:r>
                    </a:p>
                  </a:txBody>
                  <a:tcPr anchor="ctr">
                    <a:lnL w="635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306038771"/>
                  </a:ext>
                </a:extLst>
              </a:tr>
              <a:tr h="476250">
                <a:tc>
                  <a:txBody>
                    <a:bodyPr/>
                    <a:lstStyle/>
                    <a:p>
                      <a:pPr algn="ctr"/>
                      <a:r>
                        <a:rPr lang="en-IN" sz="2000" b="1" dirty="0">
                          <a:solidFill>
                            <a:srgbClr val="034EA2"/>
                          </a:solidFill>
                          <a:latin typeface="Cambria" panose="02040503050406030204" pitchFamily="18" charset="0"/>
                          <a:ea typeface="Cambria" panose="02040503050406030204" pitchFamily="18" charset="0"/>
                        </a:rPr>
                        <a:t>CII</a:t>
                      </a:r>
                    </a:p>
                  </a:txBody>
                  <a:tcPr anchor="ctr">
                    <a:lnL>
                      <a:noFill/>
                    </a:lnL>
                    <a:lnR w="9525" cap="flat" cmpd="sng" algn="ctr">
                      <a:solidFill>
                        <a:srgbClr val="393185"/>
                      </a:solidFill>
                      <a:prstDash val="sysDot"/>
                      <a:round/>
                      <a:headEnd type="none" w="med" len="med"/>
                      <a:tailEnd type="none" w="med" len="med"/>
                    </a:lnR>
                    <a:lnT w="9525" cap="flat" cmpd="sng" algn="ctr">
                      <a:no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l"/>
                      <a:r>
                        <a:rPr lang="en-US" sz="2000" kern="1200" dirty="0">
                          <a:solidFill>
                            <a:schemeClr val="tx1"/>
                          </a:solidFill>
                          <a:latin typeface="Cambria" panose="02040503050406030204" pitchFamily="18" charset="0"/>
                          <a:ea typeface="Cambria" panose="02040503050406030204" pitchFamily="18" charset="0"/>
                          <a:cs typeface="+mn-cs"/>
                        </a:rPr>
                        <a:t>4w above 6 and 3W above 17 Passengers</a:t>
                      </a:r>
                      <a:endParaRPr lang="en-IN" sz="2000" kern="1200" dirty="0">
                        <a:solidFill>
                          <a:schemeClr val="tx1"/>
                        </a:solidFill>
                        <a:latin typeface="Cambria" panose="02040503050406030204" pitchFamily="18" charset="0"/>
                        <a:ea typeface="Cambria" panose="02040503050406030204" pitchFamily="18" charset="0"/>
                        <a:cs typeface="+mn-cs"/>
                      </a:endParaRPr>
                    </a:p>
                  </a:txBody>
                  <a:tcPr anchor="ctr">
                    <a:lnL w="9525" cap="flat" cmpd="sng" algn="ctr">
                      <a:solidFill>
                        <a:srgbClr val="393185"/>
                      </a:solidFill>
                      <a:prstDash val="sysDot"/>
                      <a:round/>
                      <a:headEnd type="none" w="med" len="med"/>
                      <a:tailEnd type="none" w="med" len="med"/>
                    </a:lnL>
                    <a:lnR w="12700" cap="flat" cmpd="sng" algn="ctr">
                      <a:noFill/>
                      <a:prstDash val="solid"/>
                      <a:round/>
                      <a:headEnd type="none" w="med" len="med"/>
                      <a:tailEnd type="none" w="med" len="med"/>
                    </a:lnR>
                    <a:lnT w="9525" cap="flat" cmpd="sng" algn="ctr">
                      <a:no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95593920"/>
                  </a:ext>
                </a:extLst>
              </a:tr>
              <a:tr h="476250">
                <a:tc>
                  <a:txBody>
                    <a:bodyPr/>
                    <a:lstStyle/>
                    <a:p>
                      <a:pPr algn="ctr"/>
                      <a:r>
                        <a:rPr lang="en-IN" sz="2000" b="1" dirty="0">
                          <a:solidFill>
                            <a:srgbClr val="034EA2"/>
                          </a:solidFill>
                          <a:latin typeface="Cambria" panose="02040503050406030204" pitchFamily="18" charset="0"/>
                          <a:ea typeface="Cambria" panose="02040503050406030204" pitchFamily="18" charset="0"/>
                        </a:rPr>
                        <a:t>CIII</a:t>
                      </a:r>
                    </a:p>
                  </a:txBody>
                  <a:tcPr anchor="ctr">
                    <a:lnL>
                      <a:noFill/>
                    </a:lnL>
                    <a:lnR w="9525" cap="flat" cmpd="sng" algn="ctr">
                      <a:solidFill>
                        <a:srgbClr val="393185"/>
                      </a:solidFill>
                      <a:prstDash val="sysDot"/>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l"/>
                      <a:r>
                        <a:rPr lang="en-US" sz="2000" kern="1200" dirty="0">
                          <a:solidFill>
                            <a:schemeClr val="tx1"/>
                          </a:solidFill>
                          <a:latin typeface="Cambria" panose="02040503050406030204" pitchFamily="18" charset="0"/>
                          <a:ea typeface="Cambria" panose="02040503050406030204" pitchFamily="18" charset="0"/>
                          <a:cs typeface="+mn-cs"/>
                        </a:rPr>
                        <a:t>Motorized 3W above 6 passengers up to 17</a:t>
                      </a:r>
                      <a:endParaRPr lang="en-IN" sz="2000" kern="1200" dirty="0">
                        <a:solidFill>
                          <a:schemeClr val="tx1"/>
                        </a:solidFill>
                        <a:latin typeface="Cambria" panose="02040503050406030204" pitchFamily="18" charset="0"/>
                        <a:ea typeface="Cambria" panose="02040503050406030204" pitchFamily="18" charset="0"/>
                        <a:cs typeface="+mn-cs"/>
                      </a:endParaRPr>
                    </a:p>
                  </a:txBody>
                  <a:tcPr anchor="ctr">
                    <a:lnL w="9525" cap="flat" cmpd="sng" algn="ctr">
                      <a:solidFill>
                        <a:srgbClr val="393185"/>
                      </a:solidFill>
                      <a:prstDash val="sysDot"/>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27100345"/>
                  </a:ext>
                </a:extLst>
              </a:tr>
              <a:tr h="476250">
                <a:tc>
                  <a:txBody>
                    <a:bodyPr/>
                    <a:lstStyle/>
                    <a:p>
                      <a:pPr algn="ctr"/>
                      <a:r>
                        <a:rPr lang="en-IN" sz="2000" b="1" dirty="0">
                          <a:solidFill>
                            <a:srgbClr val="034EA2"/>
                          </a:solidFill>
                          <a:latin typeface="Cambria" panose="02040503050406030204" pitchFamily="18" charset="0"/>
                          <a:ea typeface="Cambria" panose="02040503050406030204" pitchFamily="18" charset="0"/>
                        </a:rPr>
                        <a:t>CIV</a:t>
                      </a:r>
                    </a:p>
                  </a:txBody>
                  <a:tcPr anchor="ctr">
                    <a:lnL>
                      <a:noFill/>
                    </a:lnL>
                    <a:lnR w="9525" cap="flat" cmpd="sng" algn="ctr">
                      <a:solidFill>
                        <a:srgbClr val="393185"/>
                      </a:solidFill>
                      <a:prstDash val="sysDot"/>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l"/>
                      <a:r>
                        <a:rPr lang="en-IN" sz="2000" kern="1200" dirty="0">
                          <a:solidFill>
                            <a:schemeClr val="tx1"/>
                          </a:solidFill>
                          <a:latin typeface="Cambria" panose="02040503050406030204" pitchFamily="18" charset="0"/>
                          <a:ea typeface="Cambria" panose="02040503050406030204" pitchFamily="18" charset="0"/>
                          <a:cs typeface="+mn-cs"/>
                        </a:rPr>
                        <a:t>Motorized 2 W</a:t>
                      </a:r>
                    </a:p>
                  </a:txBody>
                  <a:tcPr anchor="ctr">
                    <a:lnL w="9525" cap="flat" cmpd="sng" algn="ctr">
                      <a:solidFill>
                        <a:srgbClr val="393185"/>
                      </a:solidFill>
                      <a:prstDash val="sysDot"/>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4037133"/>
                  </a:ext>
                </a:extLst>
              </a:tr>
              <a:tr h="476250">
                <a:tc>
                  <a:txBody>
                    <a:bodyPr/>
                    <a:lstStyle/>
                    <a:p>
                      <a:pPr algn="ctr"/>
                      <a:r>
                        <a:rPr lang="en-IN" sz="2000" b="1" dirty="0">
                          <a:solidFill>
                            <a:srgbClr val="034EA2"/>
                          </a:solidFill>
                          <a:latin typeface="Cambria" panose="02040503050406030204" pitchFamily="18" charset="0"/>
                          <a:ea typeface="Cambria" panose="02040503050406030204" pitchFamily="18" charset="0"/>
                        </a:rPr>
                        <a:t>D</a:t>
                      </a:r>
                    </a:p>
                  </a:txBody>
                  <a:tcPr anchor="ctr">
                    <a:lnL>
                      <a:noFill/>
                    </a:lnL>
                    <a:lnR w="9525" cap="flat" cmpd="sng" algn="ctr">
                      <a:solidFill>
                        <a:srgbClr val="393185"/>
                      </a:solidFill>
                      <a:prstDash val="sysDot"/>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l"/>
                      <a:r>
                        <a:rPr lang="en-US" sz="2000" kern="1200" dirty="0">
                          <a:solidFill>
                            <a:schemeClr val="tx1"/>
                          </a:solidFill>
                          <a:latin typeface="Cambria" panose="02040503050406030204" pitchFamily="18" charset="0"/>
                          <a:ea typeface="Cambria" panose="02040503050406030204" pitchFamily="18" charset="0"/>
                          <a:cs typeface="+mn-cs"/>
                        </a:rPr>
                        <a:t>Miscellaneous and special type of vehicles</a:t>
                      </a:r>
                      <a:endParaRPr lang="en-IN" sz="2000" kern="1200" dirty="0">
                        <a:solidFill>
                          <a:schemeClr val="tx1"/>
                        </a:solidFill>
                        <a:latin typeface="Cambria" panose="02040503050406030204" pitchFamily="18" charset="0"/>
                        <a:ea typeface="Cambria" panose="02040503050406030204" pitchFamily="18" charset="0"/>
                        <a:cs typeface="+mn-cs"/>
                      </a:endParaRPr>
                    </a:p>
                  </a:txBody>
                  <a:tcPr anchor="ctr">
                    <a:lnL w="9525" cap="flat" cmpd="sng" algn="ctr">
                      <a:solidFill>
                        <a:srgbClr val="393185"/>
                      </a:solidFill>
                      <a:prstDash val="sysDot"/>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88370727"/>
                  </a:ext>
                </a:extLst>
              </a:tr>
              <a:tr h="476250">
                <a:tc>
                  <a:txBody>
                    <a:bodyPr/>
                    <a:lstStyle/>
                    <a:p>
                      <a:pPr algn="ctr"/>
                      <a:r>
                        <a:rPr lang="en-IN" sz="2000" b="1" dirty="0">
                          <a:solidFill>
                            <a:srgbClr val="034EA2"/>
                          </a:solidFill>
                          <a:latin typeface="Cambria" panose="02040503050406030204" pitchFamily="18" charset="0"/>
                          <a:ea typeface="Cambria" panose="02040503050406030204" pitchFamily="18" charset="0"/>
                        </a:rPr>
                        <a:t>E</a:t>
                      </a:r>
                    </a:p>
                  </a:txBody>
                  <a:tcPr anchor="ctr">
                    <a:lnL>
                      <a:noFill/>
                    </a:lnL>
                    <a:lnR w="9525" cap="flat" cmpd="sng" algn="ctr">
                      <a:solidFill>
                        <a:srgbClr val="393185"/>
                      </a:solidFill>
                      <a:prstDash val="sysDot"/>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l"/>
                      <a:r>
                        <a:rPr lang="en-IN" sz="2000" kern="1200" dirty="0">
                          <a:solidFill>
                            <a:schemeClr val="tx1"/>
                          </a:solidFill>
                          <a:latin typeface="Cambria" panose="02040503050406030204" pitchFamily="18" charset="0"/>
                          <a:ea typeface="Cambria" panose="02040503050406030204" pitchFamily="18" charset="0"/>
                          <a:cs typeface="+mn-cs"/>
                        </a:rPr>
                        <a:t>Motor Trade-Transit policy</a:t>
                      </a:r>
                    </a:p>
                  </a:txBody>
                  <a:tcPr anchor="ctr">
                    <a:lnL w="9525" cap="flat" cmpd="sng" algn="ctr">
                      <a:solidFill>
                        <a:srgbClr val="393185"/>
                      </a:solidFill>
                      <a:prstDash val="sysDot"/>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53854303"/>
                  </a:ext>
                </a:extLst>
              </a:tr>
              <a:tr h="476250">
                <a:tc>
                  <a:txBody>
                    <a:bodyPr/>
                    <a:lstStyle/>
                    <a:p>
                      <a:pPr algn="ctr"/>
                      <a:r>
                        <a:rPr lang="en-IN" sz="2000" b="1" dirty="0">
                          <a:solidFill>
                            <a:srgbClr val="034EA2"/>
                          </a:solidFill>
                          <a:latin typeface="Cambria" panose="02040503050406030204" pitchFamily="18" charset="0"/>
                          <a:ea typeface="Cambria" panose="02040503050406030204" pitchFamily="18" charset="0"/>
                        </a:rPr>
                        <a:t>F</a:t>
                      </a:r>
                    </a:p>
                  </a:txBody>
                  <a:tcPr anchor="ctr">
                    <a:lnL>
                      <a:noFill/>
                    </a:lnL>
                    <a:lnR w="9525" cap="flat" cmpd="sng" algn="ctr">
                      <a:solidFill>
                        <a:srgbClr val="393185"/>
                      </a:solidFill>
                      <a:prstDash val="sysDot"/>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l"/>
                      <a:r>
                        <a:rPr lang="en-IN" sz="2000" kern="1200" dirty="0">
                          <a:solidFill>
                            <a:schemeClr val="tx1"/>
                          </a:solidFill>
                          <a:latin typeface="Cambria" panose="02040503050406030204" pitchFamily="18" charset="0"/>
                          <a:ea typeface="Cambria" panose="02040503050406030204" pitchFamily="18" charset="0"/>
                          <a:cs typeface="+mn-cs"/>
                        </a:rPr>
                        <a:t>Motor Trade-Road risk policy</a:t>
                      </a:r>
                    </a:p>
                  </a:txBody>
                  <a:tcPr anchor="ctr">
                    <a:lnL w="9525" cap="flat" cmpd="sng" algn="ctr">
                      <a:solidFill>
                        <a:srgbClr val="393185"/>
                      </a:solidFill>
                      <a:prstDash val="sysDot"/>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49683083"/>
                  </a:ext>
                </a:extLst>
              </a:tr>
              <a:tr h="476250">
                <a:tc>
                  <a:txBody>
                    <a:bodyPr/>
                    <a:lstStyle/>
                    <a:p>
                      <a:pPr algn="ctr"/>
                      <a:r>
                        <a:rPr lang="en-IN" sz="2000" b="1" dirty="0">
                          <a:solidFill>
                            <a:srgbClr val="034EA2"/>
                          </a:solidFill>
                          <a:latin typeface="Cambria" panose="02040503050406030204" pitchFamily="18" charset="0"/>
                          <a:ea typeface="Cambria" panose="02040503050406030204" pitchFamily="18" charset="0"/>
                        </a:rPr>
                        <a:t>G</a:t>
                      </a:r>
                    </a:p>
                  </a:txBody>
                  <a:tcPr anchor="ctr">
                    <a:lnL>
                      <a:noFill/>
                    </a:lnL>
                    <a:lnR w="9525" cap="flat" cmpd="sng" algn="ctr">
                      <a:solidFill>
                        <a:srgbClr val="393185"/>
                      </a:solidFill>
                      <a:prstDash val="sysDot"/>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l"/>
                      <a:r>
                        <a:rPr lang="en-IN" sz="2000" kern="1200" dirty="0">
                          <a:solidFill>
                            <a:schemeClr val="tx1"/>
                          </a:solidFill>
                          <a:latin typeface="Cambria" panose="02040503050406030204" pitchFamily="18" charset="0"/>
                          <a:ea typeface="Cambria" panose="02040503050406030204" pitchFamily="18" charset="0"/>
                          <a:cs typeface="+mn-cs"/>
                        </a:rPr>
                        <a:t>Motor trade-Internal risk policy</a:t>
                      </a:r>
                    </a:p>
                  </a:txBody>
                  <a:tcPr anchor="ctr">
                    <a:lnL w="9525" cap="flat" cmpd="sng" algn="ctr">
                      <a:solidFill>
                        <a:srgbClr val="393185"/>
                      </a:solidFill>
                      <a:prstDash val="sysDot"/>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12469737"/>
                  </a:ext>
                </a:extLst>
              </a:tr>
            </a:tbl>
          </a:graphicData>
        </a:graphic>
      </p:graphicFrame>
    </p:spTree>
    <p:extLst>
      <p:ext uri="{BB962C8B-B14F-4D97-AF65-F5344CB8AC3E}">
        <p14:creationId xmlns:p14="http://schemas.microsoft.com/office/powerpoint/2010/main" val="17800135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2E3883-FDED-B97B-C48F-85E3F8CE92D3}"/>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B6462017-5367-A82E-8B4A-DE68C52CE903}"/>
              </a:ext>
            </a:extLst>
          </p:cNvPr>
          <p:cNvSpPr>
            <a:spLocks noGrp="1"/>
          </p:cNvSpPr>
          <p:nvPr>
            <p:ph type="title"/>
          </p:nvPr>
        </p:nvSpPr>
        <p:spPr>
          <a:xfrm>
            <a:off x="484632" y="274955"/>
            <a:ext cx="11119538" cy="1115434"/>
          </a:xfrm>
        </p:spPr>
        <p:txBody>
          <a:bodyPr/>
          <a:lstStyle/>
          <a:p>
            <a:pPr algn="just"/>
            <a:r>
              <a:rPr lang="en-US" sz="3600" dirty="0">
                <a:solidFill>
                  <a:srgbClr val="034EA2"/>
                </a:solidFill>
                <a:latin typeface="Cambria" panose="02040503050406030204" pitchFamily="18" charset="0"/>
                <a:ea typeface="Cambria" panose="02040503050406030204" pitchFamily="18" charset="0"/>
              </a:rPr>
              <a:t>COMMERCIAL VEHICLES – UNDERWRITING FACTORS</a:t>
            </a:r>
          </a:p>
        </p:txBody>
      </p:sp>
      <p:sp>
        <p:nvSpPr>
          <p:cNvPr id="5" name="Slide Number Placeholder 4">
            <a:extLst>
              <a:ext uri="{FF2B5EF4-FFF2-40B4-BE49-F238E27FC236}">
                <a16:creationId xmlns:a16="http://schemas.microsoft.com/office/drawing/2014/main" id="{202EFDED-C639-5BB0-D078-008C9E25A919}"/>
              </a:ext>
            </a:extLst>
          </p:cNvPr>
          <p:cNvSpPr>
            <a:spLocks noGrp="1"/>
          </p:cNvSpPr>
          <p:nvPr>
            <p:ph type="sldNum" sz="quarter" idx="29"/>
          </p:nvPr>
        </p:nvSpPr>
        <p:spPr>
          <a:xfrm>
            <a:off x="11194169" y="6341745"/>
            <a:ext cx="458592" cy="365125"/>
          </a:xfrm>
        </p:spPr>
        <p:txBody>
          <a:bodyPr/>
          <a:lstStyle/>
          <a:p>
            <a:fld id="{47FEACEE-25B4-4A2D-B147-27296E36371D}" type="slidenum">
              <a:rPr lang="en-US" altLang="zh-CN" b="1" smtClean="0">
                <a:latin typeface="Cambria" panose="02040503050406030204" pitchFamily="18" charset="0"/>
                <a:ea typeface="Cambria" panose="02040503050406030204" pitchFamily="18" charset="0"/>
              </a:rPr>
              <a:pPr/>
              <a:t>36</a:t>
            </a:fld>
            <a:endParaRPr lang="en-US" altLang="zh-CN" b="1" dirty="0">
              <a:latin typeface="Cambria" panose="02040503050406030204" pitchFamily="18" charset="0"/>
              <a:ea typeface="Cambria" panose="02040503050406030204" pitchFamily="18" charset="0"/>
            </a:endParaRPr>
          </a:p>
        </p:txBody>
      </p:sp>
      <p:cxnSp>
        <p:nvCxnSpPr>
          <p:cNvPr id="9" name="Straight Connector 8">
            <a:extLst>
              <a:ext uri="{FF2B5EF4-FFF2-40B4-BE49-F238E27FC236}">
                <a16:creationId xmlns:a16="http://schemas.microsoft.com/office/drawing/2014/main" id="{0EAD0DD6-1C49-5619-DF72-0E9D68A24CA1}"/>
              </a:ext>
            </a:extLst>
          </p:cNvPr>
          <p:cNvCxnSpPr>
            <a:cxnSpLocks/>
          </p:cNvCxnSpPr>
          <p:nvPr/>
        </p:nvCxnSpPr>
        <p:spPr>
          <a:xfrm>
            <a:off x="484632" y="1314450"/>
            <a:ext cx="11119538" cy="0"/>
          </a:xfrm>
          <a:prstGeom prst="line">
            <a:avLst/>
          </a:prstGeom>
          <a:ln w="38100">
            <a:solidFill>
              <a:schemeClr val="accent3">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5" name="Picture 2" descr="United India Insurance Company - Wikipedia">
            <a:extLst>
              <a:ext uri="{FF2B5EF4-FFF2-40B4-BE49-F238E27FC236}">
                <a16:creationId xmlns:a16="http://schemas.microsoft.com/office/drawing/2014/main" id="{E579E1A0-106A-A167-59AA-EA07320A9FD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4532" y="6300380"/>
            <a:ext cx="582936" cy="447854"/>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Straight Connector 15">
            <a:extLst>
              <a:ext uri="{FF2B5EF4-FFF2-40B4-BE49-F238E27FC236}">
                <a16:creationId xmlns:a16="http://schemas.microsoft.com/office/drawing/2014/main" id="{866B520D-AD5F-CF14-846F-FF0E4100313D}"/>
              </a:ext>
            </a:extLst>
          </p:cNvPr>
          <p:cNvCxnSpPr>
            <a:cxnSpLocks/>
          </p:cNvCxnSpPr>
          <p:nvPr/>
        </p:nvCxnSpPr>
        <p:spPr>
          <a:xfrm>
            <a:off x="484632" y="6238875"/>
            <a:ext cx="11119538" cy="0"/>
          </a:xfrm>
          <a:prstGeom prst="line">
            <a:avLst/>
          </a:prstGeom>
          <a:ln w="19050">
            <a:solidFill>
              <a:schemeClr val="accent3">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 name="Text Placeholder 28">
            <a:extLst>
              <a:ext uri="{FF2B5EF4-FFF2-40B4-BE49-F238E27FC236}">
                <a16:creationId xmlns:a16="http://schemas.microsoft.com/office/drawing/2014/main" id="{0124EB8B-D835-4236-040D-080157CF8441}"/>
              </a:ext>
            </a:extLst>
          </p:cNvPr>
          <p:cNvSpPr txBox="1">
            <a:spLocks/>
          </p:cNvSpPr>
          <p:nvPr/>
        </p:nvSpPr>
        <p:spPr>
          <a:xfrm>
            <a:off x="484632" y="1660527"/>
            <a:ext cx="11119538" cy="4229098"/>
          </a:xfrm>
          <a:prstGeom prst="rect">
            <a:avLst/>
          </a:prstGeom>
        </p:spPr>
        <p:txBody>
          <a:bodyPr vert="horz" lIns="91440" tIns="45720" rIns="91440" bIns="45720" rtlCol="0" anchor="t">
            <a:noAutofit/>
          </a:bodyPr>
          <a:lstStyle>
            <a:defPPr>
              <a:defRPr lang="zh-CN"/>
            </a:defPPr>
            <a:lvl1pPr marL="0" algn="l" defTabSz="914400" rtl="0" eaLnBrk="1" latinLnBrk="0" hangingPunct="1">
              <a:defRPr sz="12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lgn="just">
              <a:spcAft>
                <a:spcPts val="1200"/>
              </a:spcAft>
              <a:buClr>
                <a:srgbClr val="034EA2"/>
              </a:buClr>
              <a:buFont typeface="Wingdings" panose="05000000000000000000" pitchFamily="2" charset="2"/>
              <a:buChar char="§"/>
            </a:pPr>
            <a:r>
              <a:rPr lang="en-US" altLang="zh-CN" sz="2400" b="1" dirty="0">
                <a:latin typeface="Cambria" panose="02040503050406030204" pitchFamily="18" charset="0"/>
                <a:ea typeface="Cambria" panose="02040503050406030204" pitchFamily="18" charset="0"/>
              </a:rPr>
              <a:t>IDV</a:t>
            </a:r>
          </a:p>
          <a:p>
            <a:pPr marL="457200" indent="-457200" algn="just">
              <a:buClr>
                <a:srgbClr val="034EA2"/>
              </a:buClr>
              <a:buFont typeface="Wingdings" panose="05000000000000000000" pitchFamily="2" charset="2"/>
              <a:buChar char="§"/>
            </a:pPr>
            <a:r>
              <a:rPr lang="en-US" altLang="zh-CN" sz="2400" b="1" dirty="0">
                <a:latin typeface="Cambria" panose="02040503050406030204" pitchFamily="18" charset="0"/>
                <a:ea typeface="Cambria" panose="02040503050406030204" pitchFamily="18" charset="0"/>
              </a:rPr>
              <a:t>Zones:</a:t>
            </a:r>
          </a:p>
          <a:p>
            <a:pPr marL="1371600" lvl="2" indent="-457200" algn="just">
              <a:buClr>
                <a:srgbClr val="034EA2"/>
              </a:buClr>
              <a:buFont typeface="Wingdings" panose="05000000000000000000" pitchFamily="2" charset="2"/>
              <a:buChar char="§"/>
            </a:pPr>
            <a:r>
              <a:rPr lang="en-US" altLang="zh-CN" sz="2000" b="1" i="1" dirty="0">
                <a:latin typeface="Cambria" panose="02040503050406030204" pitchFamily="18" charset="0"/>
                <a:ea typeface="Cambria" panose="02040503050406030204" pitchFamily="18" charset="0"/>
              </a:rPr>
              <a:t>Commercial vehicles ratable under C-1 and C-4</a:t>
            </a:r>
            <a:endParaRPr lang="en-US" altLang="zh-CN" sz="3000" b="1" i="1" dirty="0">
              <a:latin typeface="Cambria" panose="02040503050406030204" pitchFamily="18" charset="0"/>
              <a:ea typeface="Cambria" panose="02040503050406030204" pitchFamily="18" charset="0"/>
            </a:endParaRPr>
          </a:p>
          <a:p>
            <a:pPr marL="1828800" lvl="3" indent="-457200" algn="just">
              <a:buClr>
                <a:srgbClr val="034EA2"/>
              </a:buClr>
              <a:buFont typeface="Wingdings" panose="05000000000000000000" pitchFamily="2" charset="2"/>
              <a:buChar char="§"/>
            </a:pPr>
            <a:r>
              <a:rPr lang="en-US" altLang="zh-CN" sz="2000" i="1" dirty="0">
                <a:latin typeface="Cambria" panose="02040503050406030204" pitchFamily="18" charset="0"/>
                <a:ea typeface="Cambria" panose="02040503050406030204" pitchFamily="18" charset="0"/>
              </a:rPr>
              <a:t>Zone-A: 4 metros and Ahmedabad + Bangalore + Hyderabad + Pune</a:t>
            </a:r>
            <a:endParaRPr lang="en-US" altLang="zh-CN" sz="2400" i="1" dirty="0">
              <a:latin typeface="Cambria" panose="02040503050406030204" pitchFamily="18" charset="0"/>
              <a:ea typeface="Cambria" panose="02040503050406030204" pitchFamily="18" charset="0"/>
            </a:endParaRPr>
          </a:p>
          <a:p>
            <a:pPr marL="1828800" lvl="3" indent="-457200" algn="just">
              <a:buClr>
                <a:srgbClr val="034EA2"/>
              </a:buClr>
              <a:buFont typeface="Wingdings" panose="05000000000000000000" pitchFamily="2" charset="2"/>
              <a:buChar char="§"/>
            </a:pPr>
            <a:r>
              <a:rPr lang="en-US" altLang="zh-CN" sz="2000" i="1" dirty="0">
                <a:latin typeface="Cambria" panose="02040503050406030204" pitchFamily="18" charset="0"/>
                <a:ea typeface="Cambria" panose="02040503050406030204" pitchFamily="18" charset="0"/>
              </a:rPr>
              <a:t>Zone-B: Rest of India</a:t>
            </a:r>
            <a:endParaRPr lang="en-US" altLang="zh-CN" sz="2400" i="1" dirty="0">
              <a:latin typeface="Cambria" panose="02040503050406030204" pitchFamily="18" charset="0"/>
              <a:ea typeface="Cambria" panose="02040503050406030204" pitchFamily="18" charset="0"/>
            </a:endParaRPr>
          </a:p>
          <a:p>
            <a:pPr marL="1371600" lvl="2" indent="-457200" algn="just">
              <a:buClr>
                <a:srgbClr val="034EA2"/>
              </a:buClr>
              <a:buFont typeface="Wingdings" panose="05000000000000000000" pitchFamily="2" charset="2"/>
              <a:buChar char="§"/>
            </a:pPr>
            <a:r>
              <a:rPr lang="en-US" altLang="zh-CN" sz="2000" b="1" i="1" dirty="0">
                <a:latin typeface="Cambria" panose="02040503050406030204" pitchFamily="18" charset="0"/>
                <a:ea typeface="Cambria" panose="02040503050406030204" pitchFamily="18" charset="0"/>
              </a:rPr>
              <a:t>All other Commercial Vehicles:</a:t>
            </a:r>
            <a:endParaRPr lang="en-US" altLang="zh-CN" sz="3000" b="1" i="1" dirty="0">
              <a:latin typeface="Cambria" panose="02040503050406030204" pitchFamily="18" charset="0"/>
              <a:ea typeface="Cambria" panose="02040503050406030204" pitchFamily="18" charset="0"/>
            </a:endParaRPr>
          </a:p>
          <a:p>
            <a:pPr marL="1828800" lvl="3" indent="-457200">
              <a:buClr>
                <a:srgbClr val="034EA2"/>
              </a:buClr>
              <a:buFont typeface="Wingdings" panose="05000000000000000000" pitchFamily="2" charset="2"/>
              <a:buChar char="§"/>
            </a:pPr>
            <a:r>
              <a:rPr lang="en-US" altLang="zh-CN" sz="2000" i="1" dirty="0">
                <a:latin typeface="Cambria" panose="02040503050406030204" pitchFamily="18" charset="0"/>
                <a:ea typeface="Cambria" panose="02040503050406030204" pitchFamily="18" charset="0"/>
              </a:rPr>
              <a:t>Zone A:  Metros</a:t>
            </a:r>
            <a:endParaRPr lang="en-US" altLang="zh-CN" sz="3000" i="1" dirty="0">
              <a:latin typeface="Cambria" panose="02040503050406030204" pitchFamily="18" charset="0"/>
              <a:ea typeface="Cambria" panose="02040503050406030204" pitchFamily="18" charset="0"/>
            </a:endParaRPr>
          </a:p>
          <a:p>
            <a:pPr marL="1828800" lvl="3" indent="-457200" algn="just">
              <a:buClr>
                <a:srgbClr val="034EA2"/>
              </a:buClr>
              <a:buFont typeface="Wingdings" panose="05000000000000000000" pitchFamily="2" charset="2"/>
              <a:buChar char="§"/>
            </a:pPr>
            <a:r>
              <a:rPr lang="en-US" altLang="zh-CN" sz="2000" i="1" dirty="0">
                <a:latin typeface="Cambria" panose="02040503050406030204" pitchFamily="18" charset="0"/>
                <a:ea typeface="Cambria" panose="02040503050406030204" pitchFamily="18" charset="0"/>
              </a:rPr>
              <a:t>Zone B: All State capitals</a:t>
            </a:r>
            <a:endParaRPr lang="en-US" altLang="zh-CN" sz="3000" i="1" dirty="0">
              <a:latin typeface="Cambria" panose="02040503050406030204" pitchFamily="18" charset="0"/>
              <a:ea typeface="Cambria" panose="02040503050406030204" pitchFamily="18" charset="0"/>
            </a:endParaRPr>
          </a:p>
          <a:p>
            <a:pPr marL="1828800" lvl="3" indent="-457200" algn="just">
              <a:spcAft>
                <a:spcPts val="1200"/>
              </a:spcAft>
              <a:buClr>
                <a:srgbClr val="034EA2"/>
              </a:buClr>
              <a:buFont typeface="Wingdings" panose="05000000000000000000" pitchFamily="2" charset="2"/>
              <a:buChar char="§"/>
            </a:pPr>
            <a:r>
              <a:rPr lang="en-US" altLang="zh-CN" sz="2000" i="1" dirty="0">
                <a:latin typeface="Cambria" panose="02040503050406030204" pitchFamily="18" charset="0"/>
                <a:ea typeface="Cambria" panose="02040503050406030204" pitchFamily="18" charset="0"/>
              </a:rPr>
              <a:t>Zone C: Rest of India</a:t>
            </a:r>
            <a:endParaRPr lang="en-US" altLang="zh-CN" sz="3000" i="1" dirty="0">
              <a:latin typeface="Cambria" panose="02040503050406030204" pitchFamily="18" charset="0"/>
              <a:ea typeface="Cambria" panose="02040503050406030204" pitchFamily="18" charset="0"/>
            </a:endParaRPr>
          </a:p>
          <a:p>
            <a:pPr marL="457200" indent="-457200" algn="just">
              <a:spcAft>
                <a:spcPts val="1200"/>
              </a:spcAft>
              <a:buClr>
                <a:srgbClr val="034EA2"/>
              </a:buClr>
              <a:buFont typeface="Wingdings" panose="05000000000000000000" pitchFamily="2" charset="2"/>
              <a:buChar char="§"/>
            </a:pPr>
            <a:r>
              <a:rPr lang="en-US" altLang="zh-CN" sz="2400" b="1" dirty="0">
                <a:latin typeface="Cambria" panose="02040503050406030204" pitchFamily="18" charset="0"/>
                <a:ea typeface="Cambria" panose="02040503050406030204" pitchFamily="18" charset="0"/>
              </a:rPr>
              <a:t>Age of the vehicle</a:t>
            </a:r>
          </a:p>
          <a:p>
            <a:pPr marL="457200" indent="-457200" algn="just">
              <a:spcAft>
                <a:spcPts val="1200"/>
              </a:spcAft>
              <a:buClr>
                <a:srgbClr val="034EA2"/>
              </a:buClr>
              <a:buFont typeface="Wingdings" panose="05000000000000000000" pitchFamily="2" charset="2"/>
              <a:buChar char="§"/>
            </a:pPr>
            <a:r>
              <a:rPr lang="en-US" altLang="zh-CN" sz="2400" b="1" dirty="0">
                <a:latin typeface="Cambria" panose="02040503050406030204" pitchFamily="18" charset="0"/>
                <a:ea typeface="Cambria" panose="02040503050406030204" pitchFamily="18" charset="0"/>
              </a:rPr>
              <a:t>GVW/Licensed Carrying capacity</a:t>
            </a:r>
          </a:p>
          <a:p>
            <a:pPr marL="457200" indent="-457200" algn="just">
              <a:spcAft>
                <a:spcPts val="1200"/>
              </a:spcAft>
              <a:buClr>
                <a:srgbClr val="034EA2"/>
              </a:buClr>
              <a:buFont typeface="Wingdings" panose="05000000000000000000" pitchFamily="2" charset="2"/>
              <a:buChar char="§"/>
            </a:pPr>
            <a:endParaRPr lang="en-US" altLang="zh-CN" sz="2400" dirty="0">
              <a:latin typeface="Cambria" panose="02040503050406030204" pitchFamily="18" charset="0"/>
              <a:ea typeface="Cambria" panose="02040503050406030204" pitchFamily="18" charset="0"/>
            </a:endParaRPr>
          </a:p>
        </p:txBody>
      </p:sp>
      <p:sp>
        <p:nvSpPr>
          <p:cNvPr id="6" name="Footer Placeholder 3">
            <a:extLst>
              <a:ext uri="{FF2B5EF4-FFF2-40B4-BE49-F238E27FC236}">
                <a16:creationId xmlns:a16="http://schemas.microsoft.com/office/drawing/2014/main" id="{CB82B464-5B69-3DE6-96F1-7E63230849DA}"/>
              </a:ext>
            </a:extLst>
          </p:cNvPr>
          <p:cNvSpPr>
            <a:spLocks noGrp="1"/>
          </p:cNvSpPr>
          <p:nvPr>
            <p:ph type="ftr" sz="quarter" idx="28"/>
          </p:nvPr>
        </p:nvSpPr>
        <p:spPr>
          <a:xfrm>
            <a:off x="484632" y="6341745"/>
            <a:ext cx="2430018" cy="365125"/>
          </a:xfrm>
        </p:spPr>
        <p:txBody>
          <a:bodyPr/>
          <a:lstStyle/>
          <a:p>
            <a:r>
              <a:rPr lang="en-US" b="1" dirty="0">
                <a:latin typeface="Cambria" panose="02040503050406030204" pitchFamily="18" charset="0"/>
                <a:ea typeface="Cambria" panose="02040503050406030204" pitchFamily="18" charset="0"/>
              </a:rPr>
              <a:t>Motor Insurance Underwriting</a:t>
            </a:r>
          </a:p>
        </p:txBody>
      </p:sp>
    </p:spTree>
    <p:extLst>
      <p:ext uri="{BB962C8B-B14F-4D97-AF65-F5344CB8AC3E}">
        <p14:creationId xmlns:p14="http://schemas.microsoft.com/office/powerpoint/2010/main" val="330082487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D39532-A591-DD2D-0261-1BB88469471C}"/>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8C5E489D-5A6D-AB8C-A1EC-F45318F1305B}"/>
              </a:ext>
            </a:extLst>
          </p:cNvPr>
          <p:cNvSpPr>
            <a:spLocks noGrp="1"/>
          </p:cNvSpPr>
          <p:nvPr>
            <p:ph type="title"/>
          </p:nvPr>
        </p:nvSpPr>
        <p:spPr>
          <a:xfrm>
            <a:off x="6710510" y="2016579"/>
            <a:ext cx="4441188" cy="2775857"/>
          </a:xfrm>
        </p:spPr>
        <p:txBody>
          <a:bodyPr anchor="ctr">
            <a:normAutofit/>
          </a:bodyPr>
          <a:lstStyle/>
          <a:p>
            <a:pPr algn="ctr"/>
            <a:r>
              <a:rPr lang="en-US" altLang="zh-CN" spc="300" dirty="0">
                <a:solidFill>
                  <a:srgbClr val="034EA2"/>
                </a:solidFill>
                <a:latin typeface="Cambria" panose="02040503050406030204" pitchFamily="18" charset="0"/>
                <a:ea typeface="Cambria" panose="02040503050406030204" pitchFamily="18" charset="0"/>
              </a:rPr>
              <a:t>IMT – 21</a:t>
            </a:r>
          </a:p>
        </p:txBody>
      </p:sp>
      <p:sp>
        <p:nvSpPr>
          <p:cNvPr id="9" name="Text Placeholder 8">
            <a:extLst>
              <a:ext uri="{FF2B5EF4-FFF2-40B4-BE49-F238E27FC236}">
                <a16:creationId xmlns:a16="http://schemas.microsoft.com/office/drawing/2014/main" id="{75914AE7-364F-6871-7C40-0555FECCF342}"/>
              </a:ext>
            </a:extLst>
          </p:cNvPr>
          <p:cNvSpPr>
            <a:spLocks noGrp="1"/>
          </p:cNvSpPr>
          <p:nvPr>
            <p:ph type="body" sz="quarter" idx="28"/>
          </p:nvPr>
        </p:nvSpPr>
        <p:spPr>
          <a:xfrm>
            <a:off x="1967891" y="2539146"/>
            <a:ext cx="2273300" cy="1816099"/>
          </a:xfrm>
        </p:spPr>
        <p:txBody>
          <a:bodyPr anchor="ctr">
            <a:noAutofit/>
          </a:bodyPr>
          <a:lstStyle/>
          <a:p>
            <a:pPr>
              <a:lnSpc>
                <a:spcPct val="103000"/>
              </a:lnSpc>
            </a:pPr>
            <a:r>
              <a:rPr lang="en-US" sz="2000" b="1" dirty="0">
                <a:latin typeface="Cambria" panose="02040503050406030204" pitchFamily="18" charset="0"/>
                <a:ea typeface="Cambria" panose="02040503050406030204" pitchFamily="18" charset="0"/>
              </a:rPr>
              <a:t>SPECIAL EXCLUSION</a:t>
            </a:r>
            <a:endParaRPr lang="en-US" sz="2000" dirty="0">
              <a:latin typeface="Cambria" panose="02040503050406030204" pitchFamily="18" charset="0"/>
              <a:ea typeface="Cambria" panose="02040503050406030204" pitchFamily="18" charset="0"/>
            </a:endParaRPr>
          </a:p>
        </p:txBody>
      </p:sp>
      <p:pic>
        <p:nvPicPr>
          <p:cNvPr id="5" name="Picture Placeholder 4" descr="Yellow cabs lined up on the road">
            <a:extLst>
              <a:ext uri="{FF2B5EF4-FFF2-40B4-BE49-F238E27FC236}">
                <a16:creationId xmlns:a16="http://schemas.microsoft.com/office/drawing/2014/main" id="{824D361B-7FE2-80A6-ADDD-DCACCC464749}"/>
              </a:ext>
            </a:extLst>
          </p:cNvPr>
          <p:cNvPicPr>
            <a:picLocks noGrp="1" noChangeAspect="1"/>
          </p:cNvPicPr>
          <p:nvPr>
            <p:ph type="pic" sz="quarter" idx="47"/>
          </p:nvPr>
        </p:nvPicPr>
        <p:blipFill>
          <a:blip r:embed="rId2"/>
          <a:srcRect l="17086" r="24458" b="1"/>
          <a:stretch>
            <a:fillRect/>
          </a:stretch>
        </p:blipFill>
        <p:spPr>
          <a:xfrm>
            <a:off x="581710" y="555648"/>
            <a:ext cx="5045662" cy="5783096"/>
          </a:xfrm>
          <a:noFill/>
        </p:spPr>
      </p:pic>
    </p:spTree>
    <p:extLst>
      <p:ext uri="{BB962C8B-B14F-4D97-AF65-F5344CB8AC3E}">
        <p14:creationId xmlns:p14="http://schemas.microsoft.com/office/powerpoint/2010/main" val="272886407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FED9FD-460F-54D3-B9D6-96DEE0CD8724}"/>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C7997E3C-EB2F-BD67-D38B-CBB221B0781C}"/>
              </a:ext>
            </a:extLst>
          </p:cNvPr>
          <p:cNvSpPr>
            <a:spLocks noGrp="1"/>
          </p:cNvSpPr>
          <p:nvPr>
            <p:ph type="title"/>
          </p:nvPr>
        </p:nvSpPr>
        <p:spPr>
          <a:xfrm>
            <a:off x="484632" y="274955"/>
            <a:ext cx="11119538" cy="1115434"/>
          </a:xfrm>
        </p:spPr>
        <p:txBody>
          <a:bodyPr/>
          <a:lstStyle/>
          <a:p>
            <a:pPr algn="just"/>
            <a:endParaRPr lang="en-US" sz="3600" dirty="0">
              <a:solidFill>
                <a:srgbClr val="034EA2"/>
              </a:solidFill>
              <a:latin typeface="Cambria" panose="02040503050406030204" pitchFamily="18" charset="0"/>
              <a:ea typeface="Cambria" panose="02040503050406030204" pitchFamily="18" charset="0"/>
            </a:endParaRPr>
          </a:p>
        </p:txBody>
      </p:sp>
      <p:sp>
        <p:nvSpPr>
          <p:cNvPr id="5" name="Slide Number Placeholder 4">
            <a:extLst>
              <a:ext uri="{FF2B5EF4-FFF2-40B4-BE49-F238E27FC236}">
                <a16:creationId xmlns:a16="http://schemas.microsoft.com/office/drawing/2014/main" id="{F2359672-DDB5-C2C9-5FB6-E3333DE72F71}"/>
              </a:ext>
            </a:extLst>
          </p:cNvPr>
          <p:cNvSpPr>
            <a:spLocks noGrp="1"/>
          </p:cNvSpPr>
          <p:nvPr>
            <p:ph type="sldNum" sz="quarter" idx="29"/>
          </p:nvPr>
        </p:nvSpPr>
        <p:spPr>
          <a:xfrm>
            <a:off x="11194169" y="6341745"/>
            <a:ext cx="458592" cy="365125"/>
          </a:xfrm>
        </p:spPr>
        <p:txBody>
          <a:bodyPr/>
          <a:lstStyle/>
          <a:p>
            <a:fld id="{47FEACEE-25B4-4A2D-B147-27296E36371D}" type="slidenum">
              <a:rPr lang="en-US" altLang="zh-CN" b="1" smtClean="0">
                <a:latin typeface="Cambria" panose="02040503050406030204" pitchFamily="18" charset="0"/>
                <a:ea typeface="Cambria" panose="02040503050406030204" pitchFamily="18" charset="0"/>
              </a:rPr>
              <a:pPr/>
              <a:t>38</a:t>
            </a:fld>
            <a:endParaRPr lang="en-US" altLang="zh-CN" b="1" dirty="0">
              <a:latin typeface="Cambria" panose="02040503050406030204" pitchFamily="18" charset="0"/>
              <a:ea typeface="Cambria" panose="02040503050406030204" pitchFamily="18" charset="0"/>
            </a:endParaRPr>
          </a:p>
        </p:txBody>
      </p:sp>
      <p:cxnSp>
        <p:nvCxnSpPr>
          <p:cNvPr id="9" name="Straight Connector 8">
            <a:extLst>
              <a:ext uri="{FF2B5EF4-FFF2-40B4-BE49-F238E27FC236}">
                <a16:creationId xmlns:a16="http://schemas.microsoft.com/office/drawing/2014/main" id="{C076C90A-5FEF-D448-B983-5FAFFE2FF237}"/>
              </a:ext>
            </a:extLst>
          </p:cNvPr>
          <p:cNvCxnSpPr>
            <a:cxnSpLocks/>
          </p:cNvCxnSpPr>
          <p:nvPr/>
        </p:nvCxnSpPr>
        <p:spPr>
          <a:xfrm>
            <a:off x="484632" y="1314450"/>
            <a:ext cx="11119538" cy="0"/>
          </a:xfrm>
          <a:prstGeom prst="line">
            <a:avLst/>
          </a:prstGeom>
          <a:ln w="38100">
            <a:solidFill>
              <a:schemeClr val="accent3">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5" name="Picture 2" descr="United India Insurance Company - Wikipedia">
            <a:extLst>
              <a:ext uri="{FF2B5EF4-FFF2-40B4-BE49-F238E27FC236}">
                <a16:creationId xmlns:a16="http://schemas.microsoft.com/office/drawing/2014/main" id="{95B4EFFB-CC6C-B4A0-0021-DBDA37A3365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4532" y="6300380"/>
            <a:ext cx="582936" cy="447854"/>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Straight Connector 15">
            <a:extLst>
              <a:ext uri="{FF2B5EF4-FFF2-40B4-BE49-F238E27FC236}">
                <a16:creationId xmlns:a16="http://schemas.microsoft.com/office/drawing/2014/main" id="{A177045A-BBA1-8D12-1864-4418D22C67FF}"/>
              </a:ext>
            </a:extLst>
          </p:cNvPr>
          <p:cNvCxnSpPr>
            <a:cxnSpLocks/>
          </p:cNvCxnSpPr>
          <p:nvPr/>
        </p:nvCxnSpPr>
        <p:spPr>
          <a:xfrm>
            <a:off x="484632" y="6238875"/>
            <a:ext cx="11119538" cy="0"/>
          </a:xfrm>
          <a:prstGeom prst="line">
            <a:avLst/>
          </a:prstGeom>
          <a:ln w="19050">
            <a:solidFill>
              <a:schemeClr val="accent3">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 name="Text Placeholder 28">
            <a:extLst>
              <a:ext uri="{FF2B5EF4-FFF2-40B4-BE49-F238E27FC236}">
                <a16:creationId xmlns:a16="http://schemas.microsoft.com/office/drawing/2014/main" id="{4B061294-932F-2278-11BA-C69371B84BAF}"/>
              </a:ext>
            </a:extLst>
          </p:cNvPr>
          <p:cNvSpPr txBox="1">
            <a:spLocks/>
          </p:cNvSpPr>
          <p:nvPr/>
        </p:nvSpPr>
        <p:spPr>
          <a:xfrm>
            <a:off x="484632" y="1660527"/>
            <a:ext cx="11119538" cy="4229098"/>
          </a:xfrm>
          <a:prstGeom prst="rect">
            <a:avLst/>
          </a:prstGeom>
        </p:spPr>
        <p:txBody>
          <a:bodyPr vert="horz" lIns="91440" tIns="45720" rIns="91440" bIns="45720" rtlCol="0" anchor="t">
            <a:noAutofit/>
          </a:bodyPr>
          <a:lstStyle>
            <a:defPPr>
              <a:defRPr lang="zh-CN"/>
            </a:defPPr>
            <a:lvl1pPr marL="0" algn="l" defTabSz="914400" rtl="0" eaLnBrk="1" latinLnBrk="0" hangingPunct="1">
              <a:defRPr sz="12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lgn="just">
              <a:buClr>
                <a:srgbClr val="034EA2"/>
              </a:buClr>
              <a:buFont typeface="Wingdings" panose="05000000000000000000" pitchFamily="2" charset="2"/>
              <a:buChar char="§"/>
            </a:pPr>
            <a:r>
              <a:rPr lang="en-US" altLang="zh-CN" sz="2400" b="1" dirty="0">
                <a:latin typeface="Cambria" panose="02040503050406030204" pitchFamily="18" charset="0"/>
                <a:ea typeface="Cambria" panose="02040503050406030204" pitchFamily="18" charset="0"/>
              </a:rPr>
              <a:t>Section 2: </a:t>
            </a:r>
            <a:r>
              <a:rPr lang="en-US" altLang="zh-CN" sz="2400" dirty="0">
                <a:latin typeface="Cambria" panose="02040503050406030204" pitchFamily="18" charset="0"/>
                <a:ea typeface="Cambria" panose="02040503050406030204" pitchFamily="18" charset="0"/>
              </a:rPr>
              <a:t>Third party Liability</a:t>
            </a:r>
          </a:p>
          <a:p>
            <a:pPr marL="457200" indent="-457200" algn="just">
              <a:buClr>
                <a:srgbClr val="034EA2"/>
              </a:buClr>
              <a:buFont typeface="Wingdings" panose="05000000000000000000" pitchFamily="2" charset="2"/>
              <a:buChar char="§"/>
            </a:pPr>
            <a:endParaRPr lang="en-US" altLang="zh-CN" sz="2400" dirty="0">
              <a:latin typeface="Cambria" panose="02040503050406030204" pitchFamily="18" charset="0"/>
              <a:ea typeface="Cambria" panose="02040503050406030204" pitchFamily="18" charset="0"/>
            </a:endParaRPr>
          </a:p>
          <a:p>
            <a:pPr marL="457200" indent="-457200" algn="just">
              <a:spcAft>
                <a:spcPts val="1200"/>
              </a:spcAft>
              <a:buClr>
                <a:srgbClr val="034EA2"/>
              </a:buClr>
              <a:buFont typeface="Wingdings" panose="05000000000000000000" pitchFamily="2" charset="2"/>
              <a:buChar char="§"/>
            </a:pPr>
            <a:r>
              <a:rPr lang="en-US" altLang="zh-CN" sz="2400" b="1" dirty="0">
                <a:latin typeface="Cambria" panose="02040503050406030204" pitchFamily="18" charset="0"/>
                <a:ea typeface="Cambria" panose="02040503050406030204" pitchFamily="18" charset="0"/>
              </a:rPr>
              <a:t>Section 3: </a:t>
            </a:r>
            <a:r>
              <a:rPr lang="en-US" altLang="zh-CN" sz="2400" dirty="0">
                <a:latin typeface="Cambria" panose="02040503050406030204" pitchFamily="18" charset="0"/>
                <a:ea typeface="Cambria" panose="02040503050406030204" pitchFamily="18" charset="0"/>
              </a:rPr>
              <a:t>TOWING OF DISABLED VEHICLE</a:t>
            </a:r>
          </a:p>
          <a:p>
            <a:pPr marL="914400" lvl="1" indent="-457200" algn="just">
              <a:spcAft>
                <a:spcPts val="1200"/>
              </a:spcAft>
              <a:buClr>
                <a:srgbClr val="034EA2"/>
              </a:buClr>
              <a:buFont typeface="Wingdings" panose="05000000000000000000" pitchFamily="2" charset="2"/>
              <a:buChar char="§"/>
            </a:pPr>
            <a:r>
              <a:rPr lang="en-US" altLang="zh-CN" sz="2000" i="1" dirty="0">
                <a:latin typeface="Cambria" panose="02040503050406030204" pitchFamily="18" charset="0"/>
                <a:ea typeface="Cambria" panose="02040503050406030204" pitchFamily="18" charset="0"/>
              </a:rPr>
              <a:t>This is available to commercial vehicle only. This provides coverage of Section II for the mechanically disabled Vehicle, provided</a:t>
            </a:r>
            <a:endParaRPr lang="en-US" altLang="zh-CN" sz="3000" i="1" dirty="0">
              <a:latin typeface="Cambria" panose="02040503050406030204" pitchFamily="18" charset="0"/>
              <a:ea typeface="Cambria" panose="02040503050406030204" pitchFamily="18" charset="0"/>
            </a:endParaRPr>
          </a:p>
          <a:p>
            <a:pPr marL="914400" lvl="1" indent="-457200" algn="just">
              <a:spcAft>
                <a:spcPts val="1200"/>
              </a:spcAft>
              <a:buClr>
                <a:srgbClr val="034EA2"/>
              </a:buClr>
              <a:buFont typeface="Wingdings" panose="05000000000000000000" pitchFamily="2" charset="2"/>
              <a:buChar char="§"/>
            </a:pPr>
            <a:r>
              <a:rPr lang="en-US" altLang="zh-CN" sz="2000" i="1" dirty="0">
                <a:latin typeface="Cambria" panose="02040503050406030204" pitchFamily="18" charset="0"/>
                <a:ea typeface="Cambria" panose="02040503050406030204" pitchFamily="18" charset="0"/>
              </a:rPr>
              <a:t>Such towed vehicle should not be towed for hire or reward</a:t>
            </a:r>
            <a:endParaRPr lang="en-US" altLang="zh-CN" sz="3000" i="1" dirty="0">
              <a:latin typeface="Cambria" panose="02040503050406030204" pitchFamily="18" charset="0"/>
              <a:ea typeface="Cambria" panose="02040503050406030204" pitchFamily="18" charset="0"/>
            </a:endParaRPr>
          </a:p>
          <a:p>
            <a:pPr marL="914400" lvl="1" indent="-457200" algn="just">
              <a:buClr>
                <a:srgbClr val="034EA2"/>
              </a:buClr>
              <a:buFont typeface="Wingdings" panose="05000000000000000000" pitchFamily="2" charset="2"/>
              <a:buChar char="§"/>
            </a:pPr>
            <a:r>
              <a:rPr lang="en-US" altLang="zh-CN" sz="2000" i="1" dirty="0">
                <a:latin typeface="Cambria" panose="02040503050406030204" pitchFamily="18" charset="0"/>
                <a:ea typeface="Cambria" panose="02040503050406030204" pitchFamily="18" charset="0"/>
              </a:rPr>
              <a:t>No own damage cover is available for towed vehicle or property carried by it.</a:t>
            </a:r>
          </a:p>
          <a:p>
            <a:pPr lvl="1" algn="just">
              <a:buClr>
                <a:srgbClr val="034EA2"/>
              </a:buClr>
            </a:pPr>
            <a:endParaRPr lang="en-US" altLang="zh-CN" sz="3000" i="1" dirty="0">
              <a:latin typeface="Cambria" panose="02040503050406030204" pitchFamily="18" charset="0"/>
              <a:ea typeface="Cambria" panose="02040503050406030204" pitchFamily="18" charset="0"/>
            </a:endParaRPr>
          </a:p>
          <a:p>
            <a:pPr marL="457200" indent="-457200" algn="just">
              <a:spcAft>
                <a:spcPts val="1200"/>
              </a:spcAft>
              <a:buClr>
                <a:srgbClr val="034EA2"/>
              </a:buClr>
              <a:buFont typeface="Wingdings" panose="05000000000000000000" pitchFamily="2" charset="2"/>
              <a:buChar char="§"/>
            </a:pPr>
            <a:r>
              <a:rPr lang="en-US" altLang="zh-CN" sz="2400" b="1" dirty="0">
                <a:latin typeface="Cambria" panose="02040503050406030204" pitchFamily="18" charset="0"/>
                <a:ea typeface="Cambria" panose="02040503050406030204" pitchFamily="18" charset="0"/>
              </a:rPr>
              <a:t>Section 4: CPA cover</a:t>
            </a:r>
          </a:p>
        </p:txBody>
      </p:sp>
      <p:sp>
        <p:nvSpPr>
          <p:cNvPr id="6" name="Footer Placeholder 3">
            <a:extLst>
              <a:ext uri="{FF2B5EF4-FFF2-40B4-BE49-F238E27FC236}">
                <a16:creationId xmlns:a16="http://schemas.microsoft.com/office/drawing/2014/main" id="{DF7D30DC-4AD4-DD78-6336-325972725193}"/>
              </a:ext>
            </a:extLst>
          </p:cNvPr>
          <p:cNvSpPr>
            <a:spLocks noGrp="1"/>
          </p:cNvSpPr>
          <p:nvPr>
            <p:ph type="ftr" sz="quarter" idx="28"/>
          </p:nvPr>
        </p:nvSpPr>
        <p:spPr>
          <a:xfrm>
            <a:off x="484632" y="6341745"/>
            <a:ext cx="2430018" cy="365125"/>
          </a:xfrm>
        </p:spPr>
        <p:txBody>
          <a:bodyPr/>
          <a:lstStyle/>
          <a:p>
            <a:r>
              <a:rPr lang="en-US" b="1" dirty="0">
                <a:latin typeface="Cambria" panose="02040503050406030204" pitchFamily="18" charset="0"/>
                <a:ea typeface="Cambria" panose="02040503050406030204" pitchFamily="18" charset="0"/>
              </a:rPr>
              <a:t>Motor Insurance Underwriting</a:t>
            </a:r>
          </a:p>
        </p:txBody>
      </p:sp>
    </p:spTree>
    <p:extLst>
      <p:ext uri="{BB962C8B-B14F-4D97-AF65-F5344CB8AC3E}">
        <p14:creationId xmlns:p14="http://schemas.microsoft.com/office/powerpoint/2010/main" val="61053091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B2B2E7-D683-41CB-DCC8-714E81BB080B}"/>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37C48E14-8915-8CD1-D617-41C97C6D350B}"/>
              </a:ext>
            </a:extLst>
          </p:cNvPr>
          <p:cNvSpPr>
            <a:spLocks noGrp="1"/>
          </p:cNvSpPr>
          <p:nvPr>
            <p:ph type="title"/>
          </p:nvPr>
        </p:nvSpPr>
        <p:spPr>
          <a:xfrm>
            <a:off x="484632" y="274955"/>
            <a:ext cx="11119538" cy="1115434"/>
          </a:xfrm>
        </p:spPr>
        <p:txBody>
          <a:bodyPr/>
          <a:lstStyle/>
          <a:p>
            <a:pPr algn="just"/>
            <a:endParaRPr lang="en-US" sz="3600" dirty="0">
              <a:solidFill>
                <a:srgbClr val="034EA2"/>
              </a:solidFill>
              <a:latin typeface="Cambria" panose="02040503050406030204" pitchFamily="18" charset="0"/>
              <a:ea typeface="Cambria" panose="02040503050406030204" pitchFamily="18" charset="0"/>
            </a:endParaRPr>
          </a:p>
        </p:txBody>
      </p:sp>
      <p:sp>
        <p:nvSpPr>
          <p:cNvPr id="5" name="Slide Number Placeholder 4">
            <a:extLst>
              <a:ext uri="{FF2B5EF4-FFF2-40B4-BE49-F238E27FC236}">
                <a16:creationId xmlns:a16="http://schemas.microsoft.com/office/drawing/2014/main" id="{B2190292-C155-A69C-CE89-DF9802F99B8A}"/>
              </a:ext>
            </a:extLst>
          </p:cNvPr>
          <p:cNvSpPr>
            <a:spLocks noGrp="1"/>
          </p:cNvSpPr>
          <p:nvPr>
            <p:ph type="sldNum" sz="quarter" idx="29"/>
          </p:nvPr>
        </p:nvSpPr>
        <p:spPr>
          <a:xfrm>
            <a:off x="11194169" y="6341745"/>
            <a:ext cx="458592" cy="365125"/>
          </a:xfrm>
        </p:spPr>
        <p:txBody>
          <a:bodyPr/>
          <a:lstStyle/>
          <a:p>
            <a:fld id="{47FEACEE-25B4-4A2D-B147-27296E36371D}" type="slidenum">
              <a:rPr lang="en-US" altLang="zh-CN" b="1" smtClean="0">
                <a:latin typeface="Cambria" panose="02040503050406030204" pitchFamily="18" charset="0"/>
                <a:ea typeface="Cambria" panose="02040503050406030204" pitchFamily="18" charset="0"/>
              </a:rPr>
              <a:pPr/>
              <a:t>39</a:t>
            </a:fld>
            <a:endParaRPr lang="en-US" altLang="zh-CN" b="1" dirty="0">
              <a:latin typeface="Cambria" panose="02040503050406030204" pitchFamily="18" charset="0"/>
              <a:ea typeface="Cambria" panose="02040503050406030204" pitchFamily="18" charset="0"/>
            </a:endParaRPr>
          </a:p>
        </p:txBody>
      </p:sp>
      <p:cxnSp>
        <p:nvCxnSpPr>
          <p:cNvPr id="9" name="Straight Connector 8">
            <a:extLst>
              <a:ext uri="{FF2B5EF4-FFF2-40B4-BE49-F238E27FC236}">
                <a16:creationId xmlns:a16="http://schemas.microsoft.com/office/drawing/2014/main" id="{220A76C9-7460-B267-132E-2920DE1B0400}"/>
              </a:ext>
            </a:extLst>
          </p:cNvPr>
          <p:cNvCxnSpPr>
            <a:cxnSpLocks/>
          </p:cNvCxnSpPr>
          <p:nvPr/>
        </p:nvCxnSpPr>
        <p:spPr>
          <a:xfrm>
            <a:off x="484632" y="1314450"/>
            <a:ext cx="11119538" cy="0"/>
          </a:xfrm>
          <a:prstGeom prst="line">
            <a:avLst/>
          </a:prstGeom>
          <a:ln w="38100">
            <a:solidFill>
              <a:schemeClr val="accent3">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5" name="Picture 2" descr="United India Insurance Company - Wikipedia">
            <a:extLst>
              <a:ext uri="{FF2B5EF4-FFF2-40B4-BE49-F238E27FC236}">
                <a16:creationId xmlns:a16="http://schemas.microsoft.com/office/drawing/2014/main" id="{2E990BEC-EDC2-2D41-8AC9-F94949E06E2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4532" y="6300380"/>
            <a:ext cx="582936" cy="447854"/>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Straight Connector 15">
            <a:extLst>
              <a:ext uri="{FF2B5EF4-FFF2-40B4-BE49-F238E27FC236}">
                <a16:creationId xmlns:a16="http://schemas.microsoft.com/office/drawing/2014/main" id="{B756371A-5EA6-E9C9-4AD7-F691B572B00A}"/>
              </a:ext>
            </a:extLst>
          </p:cNvPr>
          <p:cNvCxnSpPr>
            <a:cxnSpLocks/>
          </p:cNvCxnSpPr>
          <p:nvPr/>
        </p:nvCxnSpPr>
        <p:spPr>
          <a:xfrm>
            <a:off x="484632" y="6238875"/>
            <a:ext cx="11119538" cy="0"/>
          </a:xfrm>
          <a:prstGeom prst="line">
            <a:avLst/>
          </a:prstGeom>
          <a:ln w="19050">
            <a:solidFill>
              <a:schemeClr val="accent3">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 name="Text Placeholder 28">
            <a:extLst>
              <a:ext uri="{FF2B5EF4-FFF2-40B4-BE49-F238E27FC236}">
                <a16:creationId xmlns:a16="http://schemas.microsoft.com/office/drawing/2014/main" id="{1F40AFD3-61F8-838B-14C3-14F088EFAEB3}"/>
              </a:ext>
            </a:extLst>
          </p:cNvPr>
          <p:cNvSpPr txBox="1">
            <a:spLocks/>
          </p:cNvSpPr>
          <p:nvPr/>
        </p:nvSpPr>
        <p:spPr>
          <a:xfrm>
            <a:off x="484632" y="1660527"/>
            <a:ext cx="11119538" cy="4229098"/>
          </a:xfrm>
          <a:prstGeom prst="rect">
            <a:avLst/>
          </a:prstGeom>
        </p:spPr>
        <p:txBody>
          <a:bodyPr vert="horz" lIns="91440" tIns="45720" rIns="91440" bIns="45720" rtlCol="0" anchor="t">
            <a:noAutofit/>
          </a:bodyPr>
          <a:lstStyle>
            <a:defPPr>
              <a:defRPr lang="zh-CN"/>
            </a:defPPr>
            <a:lvl1pPr marL="0" algn="l" defTabSz="914400" rtl="0" eaLnBrk="1" latinLnBrk="0" hangingPunct="1">
              <a:defRPr sz="12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buClr>
                <a:srgbClr val="034EA2"/>
              </a:buClr>
            </a:pPr>
            <a:r>
              <a:rPr lang="en-US" altLang="zh-CN" sz="2400" b="1" dirty="0">
                <a:latin typeface="Cambria" panose="02040503050406030204" pitchFamily="18" charset="0"/>
                <a:ea typeface="Cambria" panose="02040503050406030204" pitchFamily="18" charset="0"/>
              </a:rPr>
              <a:t>B.  Tariff for Trailers:</a:t>
            </a:r>
          </a:p>
          <a:p>
            <a:pPr marL="457200" indent="-457200" algn="just">
              <a:buClr>
                <a:srgbClr val="034EA2"/>
              </a:buClr>
              <a:buFont typeface="Wingdings" panose="05000000000000000000" pitchFamily="2" charset="2"/>
              <a:buChar char="§"/>
            </a:pPr>
            <a:endParaRPr lang="en-US" altLang="zh-CN" sz="2400" b="1" dirty="0">
              <a:latin typeface="Cambria" panose="02040503050406030204" pitchFamily="18" charset="0"/>
              <a:ea typeface="Cambria" panose="02040503050406030204" pitchFamily="18" charset="0"/>
            </a:endParaRPr>
          </a:p>
          <a:p>
            <a:pPr algn="just">
              <a:buClr>
                <a:srgbClr val="034EA2"/>
              </a:buClr>
            </a:pPr>
            <a:r>
              <a:rPr lang="en-US" altLang="zh-CN" sz="2400" dirty="0">
                <a:latin typeface="Cambria" panose="02040503050406030204" pitchFamily="18" charset="0"/>
                <a:ea typeface="Cambria" panose="02040503050406030204" pitchFamily="18" charset="0"/>
              </a:rPr>
              <a:t>Any Truck, cart, carriage or other vehicle, including agricultural implements without means of propulsions, drawn or hauled by any self-propelled vehicle is referred to as Trailer.</a:t>
            </a:r>
          </a:p>
          <a:p>
            <a:pPr marL="457200" indent="-457200" algn="just">
              <a:buClr>
                <a:srgbClr val="034EA2"/>
              </a:buClr>
              <a:buFont typeface="Wingdings" panose="05000000000000000000" pitchFamily="2" charset="2"/>
              <a:buChar char="§"/>
            </a:pPr>
            <a:endParaRPr lang="en-US" altLang="zh-CN" sz="2400" b="1" dirty="0">
              <a:latin typeface="Cambria" panose="02040503050406030204" pitchFamily="18" charset="0"/>
              <a:ea typeface="Cambria" panose="02040503050406030204" pitchFamily="18" charset="0"/>
            </a:endParaRPr>
          </a:p>
          <a:p>
            <a:pPr marL="457200" indent="-457200" algn="just">
              <a:buClr>
                <a:srgbClr val="034EA2"/>
              </a:buClr>
              <a:buFont typeface="Wingdings" panose="05000000000000000000" pitchFamily="2" charset="2"/>
              <a:buChar char="§"/>
            </a:pPr>
            <a:r>
              <a:rPr lang="en-US" altLang="zh-CN" sz="2000" i="1" dirty="0">
                <a:latin typeface="Cambria" panose="02040503050406030204" pitchFamily="18" charset="0"/>
                <a:ea typeface="Cambria" panose="02040503050406030204" pitchFamily="18" charset="0"/>
              </a:rPr>
              <a:t>Premium rate is depending upon agricultural or other vehicle</a:t>
            </a:r>
          </a:p>
          <a:p>
            <a:pPr marL="457200" indent="-457200" algn="just">
              <a:buClr>
                <a:srgbClr val="034EA2"/>
              </a:buClr>
              <a:buFont typeface="Wingdings" panose="05000000000000000000" pitchFamily="2" charset="2"/>
              <a:buChar char="§"/>
            </a:pPr>
            <a:r>
              <a:rPr lang="en-US" altLang="zh-CN" sz="2000" i="1" dirty="0">
                <a:latin typeface="Cambria" panose="02040503050406030204" pitchFamily="18" charset="0"/>
                <a:ea typeface="Cambria" panose="02040503050406030204" pitchFamily="18" charset="0"/>
              </a:rPr>
              <a:t>When more than one trailers are owned but one trailer is towed at a time- Premium is charged for all</a:t>
            </a:r>
          </a:p>
          <a:p>
            <a:pPr marL="457200" indent="-457200" algn="just">
              <a:buClr>
                <a:srgbClr val="034EA2"/>
              </a:buClr>
              <a:buFont typeface="Wingdings" panose="05000000000000000000" pitchFamily="2" charset="2"/>
              <a:buChar char="§"/>
            </a:pPr>
            <a:r>
              <a:rPr lang="en-US" altLang="zh-CN" sz="2000" i="1" dirty="0">
                <a:latin typeface="Cambria" panose="02040503050406030204" pitchFamily="18" charset="0"/>
                <a:ea typeface="Cambria" panose="02040503050406030204" pitchFamily="18" charset="0"/>
              </a:rPr>
              <a:t>Towing vehicle and trailer are treated as one single unit for the purpose of NCB</a:t>
            </a:r>
          </a:p>
          <a:p>
            <a:pPr marL="457200" indent="-457200" algn="just">
              <a:buClr>
                <a:srgbClr val="034EA2"/>
              </a:buClr>
              <a:buFont typeface="Wingdings" panose="05000000000000000000" pitchFamily="2" charset="2"/>
              <a:buChar char="§"/>
            </a:pPr>
            <a:r>
              <a:rPr lang="en-US" altLang="zh-CN" sz="2000" i="1" dirty="0">
                <a:latin typeface="Cambria" panose="02040503050406030204" pitchFamily="18" charset="0"/>
                <a:ea typeface="Cambria" panose="02040503050406030204" pitchFamily="18" charset="0"/>
              </a:rPr>
              <a:t>No concession for laid up trailers</a:t>
            </a:r>
          </a:p>
          <a:p>
            <a:pPr marL="457200" indent="-457200" algn="just">
              <a:buClr>
                <a:srgbClr val="034EA2"/>
              </a:buClr>
              <a:buFont typeface="Wingdings" panose="05000000000000000000" pitchFamily="2" charset="2"/>
              <a:buChar char="§"/>
            </a:pPr>
            <a:endParaRPr lang="en-US" altLang="zh-CN" sz="2400" b="1" dirty="0">
              <a:latin typeface="Cambria" panose="02040503050406030204" pitchFamily="18" charset="0"/>
              <a:ea typeface="Cambria" panose="02040503050406030204" pitchFamily="18" charset="0"/>
            </a:endParaRPr>
          </a:p>
          <a:p>
            <a:pPr marL="457200" indent="-457200" algn="just">
              <a:buClr>
                <a:srgbClr val="034EA2"/>
              </a:buClr>
              <a:buFont typeface="Wingdings" panose="05000000000000000000" pitchFamily="2" charset="2"/>
              <a:buChar char="§"/>
            </a:pPr>
            <a:endParaRPr lang="en-US" altLang="zh-CN" sz="2400" b="1" dirty="0">
              <a:latin typeface="Cambria" panose="02040503050406030204" pitchFamily="18" charset="0"/>
              <a:ea typeface="Cambria" panose="02040503050406030204" pitchFamily="18" charset="0"/>
            </a:endParaRPr>
          </a:p>
        </p:txBody>
      </p:sp>
      <p:sp>
        <p:nvSpPr>
          <p:cNvPr id="6" name="Footer Placeholder 3">
            <a:extLst>
              <a:ext uri="{FF2B5EF4-FFF2-40B4-BE49-F238E27FC236}">
                <a16:creationId xmlns:a16="http://schemas.microsoft.com/office/drawing/2014/main" id="{7B64023B-BA66-B223-CF29-1E3318BF0D63}"/>
              </a:ext>
            </a:extLst>
          </p:cNvPr>
          <p:cNvSpPr>
            <a:spLocks noGrp="1"/>
          </p:cNvSpPr>
          <p:nvPr>
            <p:ph type="ftr" sz="quarter" idx="28"/>
          </p:nvPr>
        </p:nvSpPr>
        <p:spPr>
          <a:xfrm>
            <a:off x="484632" y="6341745"/>
            <a:ext cx="2430018" cy="365125"/>
          </a:xfrm>
        </p:spPr>
        <p:txBody>
          <a:bodyPr/>
          <a:lstStyle/>
          <a:p>
            <a:r>
              <a:rPr lang="en-US" b="1" dirty="0">
                <a:latin typeface="Cambria" panose="02040503050406030204" pitchFamily="18" charset="0"/>
                <a:ea typeface="Cambria" panose="02040503050406030204" pitchFamily="18" charset="0"/>
              </a:rPr>
              <a:t>Motor Insurance Underwriting</a:t>
            </a:r>
          </a:p>
        </p:txBody>
      </p:sp>
      <p:pic>
        <p:nvPicPr>
          <p:cNvPr id="4" name="Graphic 3" descr="Trailer with solid fill">
            <a:extLst>
              <a:ext uri="{FF2B5EF4-FFF2-40B4-BE49-F238E27FC236}">
                <a16:creationId xmlns:a16="http://schemas.microsoft.com/office/drawing/2014/main" id="{7260A9DA-0799-26A5-AF00-031D2BC98C6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46500" y="1452246"/>
            <a:ext cx="914400" cy="914400"/>
          </a:xfrm>
          <a:prstGeom prst="rect">
            <a:avLst/>
          </a:prstGeom>
        </p:spPr>
      </p:pic>
    </p:spTree>
    <p:extLst>
      <p:ext uri="{BB962C8B-B14F-4D97-AF65-F5344CB8AC3E}">
        <p14:creationId xmlns:p14="http://schemas.microsoft.com/office/powerpoint/2010/main" val="19705649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14FDE8-49B5-427B-6BB2-5A67F4915D2F}"/>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E23AA82D-7E81-1205-EA49-43B4DA2E2CCA}"/>
              </a:ext>
            </a:extLst>
          </p:cNvPr>
          <p:cNvSpPr>
            <a:spLocks noGrp="1"/>
          </p:cNvSpPr>
          <p:nvPr>
            <p:ph type="title"/>
          </p:nvPr>
        </p:nvSpPr>
        <p:spPr>
          <a:xfrm>
            <a:off x="484632" y="274955"/>
            <a:ext cx="11119538" cy="1115434"/>
          </a:xfrm>
        </p:spPr>
        <p:txBody>
          <a:bodyPr/>
          <a:lstStyle/>
          <a:p>
            <a:pPr algn="just"/>
            <a:r>
              <a:rPr lang="en-US" sz="3200" dirty="0">
                <a:solidFill>
                  <a:srgbClr val="034EA2"/>
                </a:solidFill>
                <a:latin typeface="Cambria" panose="02040503050406030204" pitchFamily="18" charset="0"/>
                <a:ea typeface="Cambria" panose="02040503050406030204" pitchFamily="18" charset="0"/>
              </a:rPr>
              <a:t>REGULATIONS &amp; PRACTICE OF MOTOR INSURANCE IN INDIA</a:t>
            </a:r>
          </a:p>
        </p:txBody>
      </p:sp>
      <p:sp>
        <p:nvSpPr>
          <p:cNvPr id="4" name="Footer Placeholder 3">
            <a:extLst>
              <a:ext uri="{FF2B5EF4-FFF2-40B4-BE49-F238E27FC236}">
                <a16:creationId xmlns:a16="http://schemas.microsoft.com/office/drawing/2014/main" id="{D6D2F76F-E807-DF5E-EB13-B2CCCFAE6D59}"/>
              </a:ext>
            </a:extLst>
          </p:cNvPr>
          <p:cNvSpPr>
            <a:spLocks noGrp="1"/>
          </p:cNvSpPr>
          <p:nvPr>
            <p:ph type="ftr" sz="quarter" idx="28"/>
          </p:nvPr>
        </p:nvSpPr>
        <p:spPr>
          <a:xfrm>
            <a:off x="484632" y="6341745"/>
            <a:ext cx="2430018" cy="365125"/>
          </a:xfrm>
        </p:spPr>
        <p:txBody>
          <a:bodyPr/>
          <a:lstStyle/>
          <a:p>
            <a:r>
              <a:rPr lang="en-US" b="1" dirty="0">
                <a:latin typeface="Cambria" panose="02040503050406030204" pitchFamily="18" charset="0"/>
                <a:ea typeface="Cambria" panose="02040503050406030204" pitchFamily="18" charset="0"/>
              </a:rPr>
              <a:t>Motor Insurance Underwriting</a:t>
            </a:r>
          </a:p>
        </p:txBody>
      </p:sp>
      <p:sp>
        <p:nvSpPr>
          <p:cNvPr id="5" name="Slide Number Placeholder 4">
            <a:extLst>
              <a:ext uri="{FF2B5EF4-FFF2-40B4-BE49-F238E27FC236}">
                <a16:creationId xmlns:a16="http://schemas.microsoft.com/office/drawing/2014/main" id="{7EF1B848-8217-9C16-545D-249B4C0E87C3}"/>
              </a:ext>
            </a:extLst>
          </p:cNvPr>
          <p:cNvSpPr>
            <a:spLocks noGrp="1"/>
          </p:cNvSpPr>
          <p:nvPr>
            <p:ph type="sldNum" sz="quarter" idx="29"/>
          </p:nvPr>
        </p:nvSpPr>
        <p:spPr>
          <a:xfrm>
            <a:off x="11194169" y="6341745"/>
            <a:ext cx="458592" cy="365125"/>
          </a:xfrm>
        </p:spPr>
        <p:txBody>
          <a:bodyPr/>
          <a:lstStyle/>
          <a:p>
            <a:fld id="{47FEACEE-25B4-4A2D-B147-27296E36371D}" type="slidenum">
              <a:rPr lang="en-US" altLang="zh-CN" b="1" smtClean="0">
                <a:latin typeface="Cambria" panose="02040503050406030204" pitchFamily="18" charset="0"/>
                <a:ea typeface="Cambria" panose="02040503050406030204" pitchFamily="18" charset="0"/>
              </a:rPr>
              <a:pPr/>
              <a:t>4</a:t>
            </a:fld>
            <a:endParaRPr lang="en-US" altLang="zh-CN" b="1" dirty="0">
              <a:latin typeface="Cambria" panose="02040503050406030204" pitchFamily="18" charset="0"/>
              <a:ea typeface="Cambria" panose="02040503050406030204" pitchFamily="18" charset="0"/>
            </a:endParaRPr>
          </a:p>
        </p:txBody>
      </p:sp>
      <p:sp>
        <p:nvSpPr>
          <p:cNvPr id="2" name="Text Placeholder 28">
            <a:extLst>
              <a:ext uri="{FF2B5EF4-FFF2-40B4-BE49-F238E27FC236}">
                <a16:creationId xmlns:a16="http://schemas.microsoft.com/office/drawing/2014/main" id="{C0A2290A-165F-1FD0-DA51-DBC8317CCD34}"/>
              </a:ext>
            </a:extLst>
          </p:cNvPr>
          <p:cNvSpPr txBox="1">
            <a:spLocks/>
          </p:cNvSpPr>
          <p:nvPr/>
        </p:nvSpPr>
        <p:spPr>
          <a:xfrm>
            <a:off x="484632" y="1647827"/>
            <a:ext cx="11119538" cy="4229098"/>
          </a:xfrm>
          <a:prstGeom prst="rect">
            <a:avLst/>
          </a:prstGeom>
        </p:spPr>
        <p:txBody>
          <a:bodyPr vert="horz" lIns="91440" tIns="45720" rIns="91440" bIns="45720" rtlCol="0" anchor="t">
            <a:noAutofit/>
          </a:bodyPr>
          <a:lstStyle>
            <a:defPPr>
              <a:defRPr lang="zh-CN"/>
            </a:defPPr>
            <a:lvl1pPr marL="0" algn="l" defTabSz="914400" rtl="0" eaLnBrk="1" latinLnBrk="0" hangingPunct="1">
              <a:defRPr sz="12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lgn="just">
              <a:buClr>
                <a:srgbClr val="034EA2"/>
              </a:buClr>
              <a:buFont typeface="Wingdings" panose="05000000000000000000" pitchFamily="2" charset="2"/>
              <a:buChar char="§"/>
            </a:pPr>
            <a:r>
              <a:rPr lang="en-US" altLang="zh-CN" sz="2600" b="1" dirty="0">
                <a:latin typeface="Cambria" panose="02040503050406030204" pitchFamily="18" charset="0"/>
                <a:ea typeface="Cambria" panose="02040503050406030204" pitchFamily="18" charset="0"/>
              </a:rPr>
              <a:t>Motor Vehicle Act 1988 (Amendment Act 2019)</a:t>
            </a:r>
            <a:r>
              <a:rPr lang="en-US" altLang="zh-CN" sz="2600" dirty="0">
                <a:latin typeface="Cambria" panose="02040503050406030204" pitchFamily="18" charset="0"/>
                <a:ea typeface="Cambria" panose="02040503050406030204" pitchFamily="18" charset="0"/>
              </a:rPr>
              <a:t>: MV Act 1939 was passed in 1939, replaced by MV Act 1988 and now amended by Amendment Act 2019.</a:t>
            </a:r>
          </a:p>
          <a:p>
            <a:pPr marL="457200" indent="-457200" algn="just">
              <a:buClr>
                <a:srgbClr val="034EA2"/>
              </a:buClr>
              <a:buFont typeface="Wingdings" panose="05000000000000000000" pitchFamily="2" charset="2"/>
              <a:buChar char="§"/>
            </a:pPr>
            <a:endParaRPr lang="en-US" altLang="zh-CN" sz="2600" dirty="0">
              <a:latin typeface="Cambria" panose="02040503050406030204" pitchFamily="18" charset="0"/>
              <a:ea typeface="Cambria" panose="02040503050406030204" pitchFamily="18" charset="0"/>
            </a:endParaRPr>
          </a:p>
          <a:p>
            <a:pPr marL="457200" indent="-457200" algn="just">
              <a:buClr>
                <a:srgbClr val="034EA2"/>
              </a:buClr>
              <a:buFont typeface="Wingdings" panose="05000000000000000000" pitchFamily="2" charset="2"/>
              <a:buChar char="§"/>
            </a:pPr>
            <a:r>
              <a:rPr lang="en-US" altLang="zh-CN" sz="2600" dirty="0">
                <a:latin typeface="Cambria" panose="02040503050406030204" pitchFamily="18" charset="0"/>
                <a:ea typeface="Cambria" panose="02040503050406030204" pitchFamily="18" charset="0"/>
              </a:rPr>
              <a:t>Motor insurance in India follows UK market.  Continued to practice as per India Motor Tariff 2002 till 31.12.2006. W/e/f 1.1.2007, it is de-tariffed.  Policy wordings and conditions still followed.  Rates are de-tariffed.</a:t>
            </a:r>
          </a:p>
          <a:p>
            <a:pPr algn="just"/>
            <a:endParaRPr lang="en-US" altLang="zh-CN" sz="2600" dirty="0">
              <a:latin typeface="Cambria" panose="02040503050406030204" pitchFamily="18" charset="0"/>
              <a:ea typeface="Cambria" panose="02040503050406030204" pitchFamily="18" charset="0"/>
            </a:endParaRPr>
          </a:p>
        </p:txBody>
      </p:sp>
      <p:cxnSp>
        <p:nvCxnSpPr>
          <p:cNvPr id="9" name="Straight Connector 8">
            <a:extLst>
              <a:ext uri="{FF2B5EF4-FFF2-40B4-BE49-F238E27FC236}">
                <a16:creationId xmlns:a16="http://schemas.microsoft.com/office/drawing/2014/main" id="{811045E4-E6E0-FD33-D9F5-A136D1A1CCA1}"/>
              </a:ext>
            </a:extLst>
          </p:cNvPr>
          <p:cNvCxnSpPr>
            <a:cxnSpLocks/>
          </p:cNvCxnSpPr>
          <p:nvPr/>
        </p:nvCxnSpPr>
        <p:spPr>
          <a:xfrm>
            <a:off x="484632" y="1314450"/>
            <a:ext cx="11119538" cy="0"/>
          </a:xfrm>
          <a:prstGeom prst="line">
            <a:avLst/>
          </a:prstGeom>
          <a:ln w="38100">
            <a:solidFill>
              <a:schemeClr val="accent3">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5" name="Picture 2" descr="United India Insurance Company - Wikipedia">
            <a:extLst>
              <a:ext uri="{FF2B5EF4-FFF2-40B4-BE49-F238E27FC236}">
                <a16:creationId xmlns:a16="http://schemas.microsoft.com/office/drawing/2014/main" id="{2D864B77-1EA0-520D-32E1-48F1317AF37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4532" y="6300380"/>
            <a:ext cx="582936" cy="447854"/>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Straight Connector 15">
            <a:extLst>
              <a:ext uri="{FF2B5EF4-FFF2-40B4-BE49-F238E27FC236}">
                <a16:creationId xmlns:a16="http://schemas.microsoft.com/office/drawing/2014/main" id="{D95DC42F-FB55-1387-6000-705F6E51A7B5}"/>
              </a:ext>
            </a:extLst>
          </p:cNvPr>
          <p:cNvCxnSpPr>
            <a:cxnSpLocks/>
          </p:cNvCxnSpPr>
          <p:nvPr/>
        </p:nvCxnSpPr>
        <p:spPr>
          <a:xfrm>
            <a:off x="484632" y="6238875"/>
            <a:ext cx="11119538" cy="0"/>
          </a:xfrm>
          <a:prstGeom prst="line">
            <a:avLst/>
          </a:prstGeom>
          <a:ln w="19050">
            <a:solidFill>
              <a:schemeClr val="accent3">
                <a:lumMod val="50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6073606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F664BD-321B-EB51-DAC0-CACA364F7ECE}"/>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3F076400-EF24-4894-F17F-D73F907B9438}"/>
              </a:ext>
            </a:extLst>
          </p:cNvPr>
          <p:cNvSpPr>
            <a:spLocks noGrp="1"/>
          </p:cNvSpPr>
          <p:nvPr>
            <p:ph type="title"/>
          </p:nvPr>
        </p:nvSpPr>
        <p:spPr>
          <a:xfrm>
            <a:off x="484632" y="274955"/>
            <a:ext cx="11119538" cy="1115434"/>
          </a:xfrm>
        </p:spPr>
        <p:txBody>
          <a:bodyPr/>
          <a:lstStyle/>
          <a:p>
            <a:pPr algn="just"/>
            <a:r>
              <a:rPr lang="en-US" sz="3200" dirty="0">
                <a:solidFill>
                  <a:srgbClr val="034EA2"/>
                </a:solidFill>
                <a:latin typeface="Cambria" panose="02040503050406030204" pitchFamily="18" charset="0"/>
                <a:ea typeface="Cambria" panose="02040503050406030204" pitchFamily="18" charset="0"/>
              </a:rPr>
              <a:t>C. TARIFF FOR VEHICLES USED FOR CARRYING PASSENGERS FOR HEIR AND REWARD:</a:t>
            </a:r>
          </a:p>
        </p:txBody>
      </p:sp>
      <p:sp>
        <p:nvSpPr>
          <p:cNvPr id="5" name="Slide Number Placeholder 4">
            <a:extLst>
              <a:ext uri="{FF2B5EF4-FFF2-40B4-BE49-F238E27FC236}">
                <a16:creationId xmlns:a16="http://schemas.microsoft.com/office/drawing/2014/main" id="{ACF6CC77-0A2B-AF8D-9263-689F2873726B}"/>
              </a:ext>
            </a:extLst>
          </p:cNvPr>
          <p:cNvSpPr>
            <a:spLocks noGrp="1"/>
          </p:cNvSpPr>
          <p:nvPr>
            <p:ph type="sldNum" sz="quarter" idx="29"/>
          </p:nvPr>
        </p:nvSpPr>
        <p:spPr>
          <a:xfrm>
            <a:off x="11194169" y="6341745"/>
            <a:ext cx="458592" cy="365125"/>
          </a:xfrm>
        </p:spPr>
        <p:txBody>
          <a:bodyPr/>
          <a:lstStyle/>
          <a:p>
            <a:fld id="{47FEACEE-25B4-4A2D-B147-27296E36371D}" type="slidenum">
              <a:rPr lang="en-US" altLang="zh-CN" b="1" smtClean="0">
                <a:latin typeface="Cambria" panose="02040503050406030204" pitchFamily="18" charset="0"/>
                <a:ea typeface="Cambria" panose="02040503050406030204" pitchFamily="18" charset="0"/>
              </a:rPr>
              <a:pPr/>
              <a:t>40</a:t>
            </a:fld>
            <a:endParaRPr lang="en-US" altLang="zh-CN" b="1" dirty="0">
              <a:latin typeface="Cambria" panose="02040503050406030204" pitchFamily="18" charset="0"/>
              <a:ea typeface="Cambria" panose="02040503050406030204" pitchFamily="18" charset="0"/>
            </a:endParaRPr>
          </a:p>
        </p:txBody>
      </p:sp>
      <p:cxnSp>
        <p:nvCxnSpPr>
          <p:cNvPr id="9" name="Straight Connector 8">
            <a:extLst>
              <a:ext uri="{FF2B5EF4-FFF2-40B4-BE49-F238E27FC236}">
                <a16:creationId xmlns:a16="http://schemas.microsoft.com/office/drawing/2014/main" id="{E6991A34-460A-01DC-9EF8-46FCC7946622}"/>
              </a:ext>
            </a:extLst>
          </p:cNvPr>
          <p:cNvCxnSpPr>
            <a:cxnSpLocks/>
          </p:cNvCxnSpPr>
          <p:nvPr/>
        </p:nvCxnSpPr>
        <p:spPr>
          <a:xfrm>
            <a:off x="484632" y="1314450"/>
            <a:ext cx="11119538" cy="0"/>
          </a:xfrm>
          <a:prstGeom prst="line">
            <a:avLst/>
          </a:prstGeom>
          <a:ln w="38100">
            <a:solidFill>
              <a:schemeClr val="accent3">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5" name="Picture 2" descr="United India Insurance Company - Wikipedia">
            <a:extLst>
              <a:ext uri="{FF2B5EF4-FFF2-40B4-BE49-F238E27FC236}">
                <a16:creationId xmlns:a16="http://schemas.microsoft.com/office/drawing/2014/main" id="{B1F15844-DEFA-1CD8-1651-B925C8B6E18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4532" y="6300380"/>
            <a:ext cx="582936" cy="447854"/>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Straight Connector 15">
            <a:extLst>
              <a:ext uri="{FF2B5EF4-FFF2-40B4-BE49-F238E27FC236}">
                <a16:creationId xmlns:a16="http://schemas.microsoft.com/office/drawing/2014/main" id="{5771FB68-D4D0-51B0-B31C-2EC9142EAC5C}"/>
              </a:ext>
            </a:extLst>
          </p:cNvPr>
          <p:cNvCxnSpPr>
            <a:cxnSpLocks/>
          </p:cNvCxnSpPr>
          <p:nvPr/>
        </p:nvCxnSpPr>
        <p:spPr>
          <a:xfrm>
            <a:off x="484632" y="6238875"/>
            <a:ext cx="11119538" cy="0"/>
          </a:xfrm>
          <a:prstGeom prst="line">
            <a:avLst/>
          </a:prstGeom>
          <a:ln w="19050">
            <a:solidFill>
              <a:schemeClr val="accent3">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 name="Text Placeholder 28">
            <a:extLst>
              <a:ext uri="{FF2B5EF4-FFF2-40B4-BE49-F238E27FC236}">
                <a16:creationId xmlns:a16="http://schemas.microsoft.com/office/drawing/2014/main" id="{723E2C52-EFBF-FBF6-D998-287137ABB1E1}"/>
              </a:ext>
            </a:extLst>
          </p:cNvPr>
          <p:cNvSpPr txBox="1">
            <a:spLocks/>
          </p:cNvSpPr>
          <p:nvPr/>
        </p:nvSpPr>
        <p:spPr>
          <a:xfrm>
            <a:off x="484632" y="1660527"/>
            <a:ext cx="11119538" cy="4229098"/>
          </a:xfrm>
          <a:prstGeom prst="rect">
            <a:avLst/>
          </a:prstGeom>
        </p:spPr>
        <p:txBody>
          <a:bodyPr vert="horz" lIns="91440" tIns="45720" rIns="91440" bIns="45720" rtlCol="0" anchor="t">
            <a:noAutofit/>
          </a:bodyPr>
          <a:lstStyle>
            <a:defPPr>
              <a:defRPr lang="zh-CN"/>
            </a:defPPr>
            <a:lvl1pPr marL="0" algn="l" defTabSz="914400" rtl="0" eaLnBrk="1" latinLnBrk="0" hangingPunct="1">
              <a:defRPr sz="12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buClr>
                <a:srgbClr val="034EA2"/>
              </a:buClr>
            </a:pPr>
            <a:r>
              <a:rPr lang="en-US" altLang="zh-CN" sz="2400" b="1" dirty="0">
                <a:latin typeface="Cambria" panose="02040503050406030204" pitchFamily="18" charset="0"/>
                <a:ea typeface="Cambria" panose="02040503050406030204" pitchFamily="18" charset="0"/>
              </a:rPr>
              <a:t>Following Class D – Misc. Class of Vehicles had been reclassified and to be rated as GCCV–Goods Carrying Commercial Vehicles (w.e.f. 30.03.2012) under Section 4A</a:t>
            </a:r>
          </a:p>
          <a:p>
            <a:pPr algn="just">
              <a:buClr>
                <a:srgbClr val="034EA2"/>
              </a:buClr>
            </a:pPr>
            <a:endParaRPr lang="en-US" altLang="zh-CN" sz="2400" b="1" dirty="0">
              <a:latin typeface="Cambria" panose="02040503050406030204" pitchFamily="18" charset="0"/>
              <a:ea typeface="Cambria" panose="02040503050406030204" pitchFamily="18" charset="0"/>
            </a:endParaRPr>
          </a:p>
          <a:p>
            <a:pPr marL="457200" indent="-457200" algn="just">
              <a:buClr>
                <a:srgbClr val="034EA2"/>
              </a:buClr>
              <a:buFont typeface="Wingdings" panose="05000000000000000000" pitchFamily="2" charset="2"/>
              <a:buChar char="§"/>
            </a:pPr>
            <a:endParaRPr lang="en-US" altLang="zh-CN" sz="2400" b="1" dirty="0">
              <a:latin typeface="Cambria" panose="02040503050406030204" pitchFamily="18" charset="0"/>
              <a:ea typeface="Cambria" panose="02040503050406030204" pitchFamily="18" charset="0"/>
            </a:endParaRPr>
          </a:p>
        </p:txBody>
      </p:sp>
      <p:sp>
        <p:nvSpPr>
          <p:cNvPr id="6" name="Footer Placeholder 3">
            <a:extLst>
              <a:ext uri="{FF2B5EF4-FFF2-40B4-BE49-F238E27FC236}">
                <a16:creationId xmlns:a16="http://schemas.microsoft.com/office/drawing/2014/main" id="{C72CA512-563A-051A-86D4-234FCFA5C080}"/>
              </a:ext>
            </a:extLst>
          </p:cNvPr>
          <p:cNvSpPr>
            <a:spLocks noGrp="1"/>
          </p:cNvSpPr>
          <p:nvPr>
            <p:ph type="ftr" sz="quarter" idx="28"/>
          </p:nvPr>
        </p:nvSpPr>
        <p:spPr>
          <a:xfrm>
            <a:off x="484632" y="6341745"/>
            <a:ext cx="2430018" cy="365125"/>
          </a:xfrm>
        </p:spPr>
        <p:txBody>
          <a:bodyPr/>
          <a:lstStyle/>
          <a:p>
            <a:r>
              <a:rPr lang="en-US" b="1" dirty="0">
                <a:latin typeface="Cambria" panose="02040503050406030204" pitchFamily="18" charset="0"/>
                <a:ea typeface="Cambria" panose="02040503050406030204" pitchFamily="18" charset="0"/>
              </a:rPr>
              <a:t>Motor Insurance Underwriting</a:t>
            </a:r>
          </a:p>
        </p:txBody>
      </p:sp>
      <p:cxnSp>
        <p:nvCxnSpPr>
          <p:cNvPr id="2" name="Straight Connector 1">
            <a:extLst>
              <a:ext uri="{FF2B5EF4-FFF2-40B4-BE49-F238E27FC236}">
                <a16:creationId xmlns:a16="http://schemas.microsoft.com/office/drawing/2014/main" id="{D8196118-573D-20F3-5896-70F3B95B58F5}"/>
              </a:ext>
            </a:extLst>
          </p:cNvPr>
          <p:cNvCxnSpPr>
            <a:cxnSpLocks/>
          </p:cNvCxnSpPr>
          <p:nvPr/>
        </p:nvCxnSpPr>
        <p:spPr>
          <a:xfrm>
            <a:off x="1297317" y="4265637"/>
            <a:ext cx="9351273"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ADA83DBD-A554-5E43-277D-CBAD37F0A361}"/>
              </a:ext>
            </a:extLst>
          </p:cNvPr>
          <p:cNvSpPr/>
          <p:nvPr/>
        </p:nvSpPr>
        <p:spPr>
          <a:xfrm>
            <a:off x="1297317" y="3064472"/>
            <a:ext cx="1760565" cy="1080000"/>
          </a:xfrm>
          <a:prstGeom prst="rect">
            <a:avLst/>
          </a:prstGeom>
          <a:solidFill>
            <a:schemeClr val="accent5">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spc="100" dirty="0">
                <a:solidFill>
                  <a:schemeClr val="tx1"/>
                </a:solidFill>
                <a:latin typeface="Cambria" panose="02040503050406030204" pitchFamily="18" charset="0"/>
                <a:ea typeface="Cambria" panose="02040503050406030204" pitchFamily="18" charset="0"/>
              </a:rPr>
              <a:t>Non-Agricultural Tractors used as GCCV</a:t>
            </a:r>
            <a:endParaRPr lang="en-IN" sz="1400" spc="100" dirty="0">
              <a:solidFill>
                <a:schemeClr val="tx1"/>
              </a:solidFill>
              <a:latin typeface="Cambria" panose="02040503050406030204" pitchFamily="18" charset="0"/>
              <a:ea typeface="Cambria" panose="02040503050406030204" pitchFamily="18" charset="0"/>
            </a:endParaRPr>
          </a:p>
        </p:txBody>
      </p:sp>
      <p:sp>
        <p:nvSpPr>
          <p:cNvPr id="8" name="Rectangle 7">
            <a:extLst>
              <a:ext uri="{FF2B5EF4-FFF2-40B4-BE49-F238E27FC236}">
                <a16:creationId xmlns:a16="http://schemas.microsoft.com/office/drawing/2014/main" id="{21A64BBB-B7F7-6DD6-B49D-DDFAD0F89100}"/>
              </a:ext>
            </a:extLst>
          </p:cNvPr>
          <p:cNvSpPr/>
          <p:nvPr/>
        </p:nvSpPr>
        <p:spPr>
          <a:xfrm>
            <a:off x="1297317" y="4355222"/>
            <a:ext cx="1760565" cy="1080000"/>
          </a:xfrm>
          <a:prstGeom prst="rect">
            <a:avLst/>
          </a:prstGeom>
          <a:solidFill>
            <a:schemeClr val="accent4">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spc="100" dirty="0">
                <a:solidFill>
                  <a:schemeClr val="tx1"/>
                </a:solidFill>
                <a:latin typeface="Cambria" panose="02040503050406030204" pitchFamily="18" charset="0"/>
                <a:ea typeface="Cambria" panose="02040503050406030204" pitchFamily="18" charset="0"/>
              </a:rPr>
              <a:t>Tankers</a:t>
            </a:r>
            <a:endParaRPr lang="en-IN" sz="1400" spc="100" dirty="0">
              <a:solidFill>
                <a:schemeClr val="tx1"/>
              </a:solidFill>
              <a:latin typeface="Cambria" panose="02040503050406030204" pitchFamily="18" charset="0"/>
              <a:ea typeface="Cambria" panose="02040503050406030204" pitchFamily="18" charset="0"/>
            </a:endParaRPr>
          </a:p>
        </p:txBody>
      </p:sp>
      <p:sp>
        <p:nvSpPr>
          <p:cNvPr id="11" name="Rectangle 10">
            <a:extLst>
              <a:ext uri="{FF2B5EF4-FFF2-40B4-BE49-F238E27FC236}">
                <a16:creationId xmlns:a16="http://schemas.microsoft.com/office/drawing/2014/main" id="{FDDCB05C-E72A-B129-4175-FCE3060A8434}"/>
              </a:ext>
            </a:extLst>
          </p:cNvPr>
          <p:cNvSpPr/>
          <p:nvPr/>
        </p:nvSpPr>
        <p:spPr>
          <a:xfrm>
            <a:off x="3194995" y="3064472"/>
            <a:ext cx="1760565" cy="1080000"/>
          </a:xfrm>
          <a:prstGeom prst="rect">
            <a:avLst/>
          </a:prstGeom>
          <a:solidFill>
            <a:schemeClr val="accent5">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spc="100" dirty="0">
                <a:solidFill>
                  <a:schemeClr val="tx1"/>
                </a:solidFill>
                <a:latin typeface="Cambria" panose="02040503050406030204" pitchFamily="18" charset="0"/>
                <a:ea typeface="Cambria" panose="02040503050406030204" pitchFamily="18" charset="0"/>
              </a:rPr>
              <a:t>Dumpers</a:t>
            </a:r>
            <a:endParaRPr lang="en-IN" sz="1400" spc="100" dirty="0">
              <a:solidFill>
                <a:schemeClr val="tx1"/>
              </a:solidFill>
              <a:latin typeface="Cambria" panose="02040503050406030204" pitchFamily="18" charset="0"/>
              <a:ea typeface="Cambria" panose="02040503050406030204" pitchFamily="18" charset="0"/>
            </a:endParaRPr>
          </a:p>
        </p:txBody>
      </p:sp>
      <p:sp>
        <p:nvSpPr>
          <p:cNvPr id="12" name="Rectangle 11">
            <a:extLst>
              <a:ext uri="{FF2B5EF4-FFF2-40B4-BE49-F238E27FC236}">
                <a16:creationId xmlns:a16="http://schemas.microsoft.com/office/drawing/2014/main" id="{22F88834-F11F-F0AF-EA5E-C877A606665E}"/>
              </a:ext>
            </a:extLst>
          </p:cNvPr>
          <p:cNvSpPr/>
          <p:nvPr/>
        </p:nvSpPr>
        <p:spPr>
          <a:xfrm>
            <a:off x="5092673" y="3064472"/>
            <a:ext cx="1760565" cy="1080000"/>
          </a:xfrm>
          <a:prstGeom prst="rect">
            <a:avLst/>
          </a:prstGeom>
          <a:solidFill>
            <a:schemeClr val="accent5">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spc="100" dirty="0">
                <a:solidFill>
                  <a:schemeClr val="tx1"/>
                </a:solidFill>
                <a:latin typeface="Cambria" panose="02040503050406030204" pitchFamily="18" charset="0"/>
                <a:ea typeface="Cambria" panose="02040503050406030204" pitchFamily="18" charset="0"/>
              </a:rPr>
              <a:t>Milk Vans</a:t>
            </a:r>
            <a:endParaRPr lang="en-IN" sz="1400" spc="100" dirty="0">
              <a:solidFill>
                <a:schemeClr val="tx1"/>
              </a:solidFill>
              <a:latin typeface="Cambria" panose="02040503050406030204" pitchFamily="18" charset="0"/>
              <a:ea typeface="Cambria" panose="02040503050406030204" pitchFamily="18" charset="0"/>
            </a:endParaRPr>
          </a:p>
        </p:txBody>
      </p:sp>
      <p:sp>
        <p:nvSpPr>
          <p:cNvPr id="13" name="Rectangle 12">
            <a:extLst>
              <a:ext uri="{FF2B5EF4-FFF2-40B4-BE49-F238E27FC236}">
                <a16:creationId xmlns:a16="http://schemas.microsoft.com/office/drawing/2014/main" id="{0971FA7B-40FC-7A5C-4F2A-928C6BDBACE9}"/>
              </a:ext>
            </a:extLst>
          </p:cNvPr>
          <p:cNvSpPr/>
          <p:nvPr/>
        </p:nvSpPr>
        <p:spPr>
          <a:xfrm>
            <a:off x="6990351" y="3064472"/>
            <a:ext cx="1760565" cy="1080000"/>
          </a:xfrm>
          <a:prstGeom prst="rect">
            <a:avLst/>
          </a:prstGeom>
          <a:solidFill>
            <a:schemeClr val="accent5">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spc="100" dirty="0">
                <a:solidFill>
                  <a:schemeClr val="tx1"/>
                </a:solidFill>
                <a:latin typeface="Cambria" panose="02040503050406030204" pitchFamily="18" charset="0"/>
                <a:ea typeface="Cambria" panose="02040503050406030204" pitchFamily="18" charset="0"/>
              </a:rPr>
              <a:t>Oil and Petroleum Transport Vehicles.</a:t>
            </a:r>
            <a:endParaRPr lang="en-IN" sz="1400" spc="100" dirty="0">
              <a:solidFill>
                <a:schemeClr val="tx1"/>
              </a:solidFill>
              <a:latin typeface="Cambria" panose="02040503050406030204" pitchFamily="18" charset="0"/>
              <a:ea typeface="Cambria" panose="02040503050406030204" pitchFamily="18" charset="0"/>
            </a:endParaRPr>
          </a:p>
        </p:txBody>
      </p:sp>
      <p:sp>
        <p:nvSpPr>
          <p:cNvPr id="14" name="Rectangle 13">
            <a:extLst>
              <a:ext uri="{FF2B5EF4-FFF2-40B4-BE49-F238E27FC236}">
                <a16:creationId xmlns:a16="http://schemas.microsoft.com/office/drawing/2014/main" id="{7EC1FA06-89C7-19C6-F974-A3B9238CEF66}"/>
              </a:ext>
            </a:extLst>
          </p:cNvPr>
          <p:cNvSpPr/>
          <p:nvPr/>
        </p:nvSpPr>
        <p:spPr>
          <a:xfrm>
            <a:off x="8888029" y="3064472"/>
            <a:ext cx="1760565" cy="1080000"/>
          </a:xfrm>
          <a:prstGeom prst="rect">
            <a:avLst/>
          </a:prstGeom>
          <a:solidFill>
            <a:schemeClr val="accent5">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spc="100" dirty="0">
                <a:solidFill>
                  <a:schemeClr val="tx1"/>
                </a:solidFill>
                <a:latin typeface="Cambria" panose="02040503050406030204" pitchFamily="18" charset="0"/>
                <a:ea typeface="Cambria" panose="02040503050406030204" pitchFamily="18" charset="0"/>
              </a:rPr>
              <a:t>Refrigeration / Pre cooling Units.</a:t>
            </a:r>
            <a:endParaRPr lang="en-IN" sz="1400" spc="100" dirty="0">
              <a:solidFill>
                <a:schemeClr val="tx1"/>
              </a:solidFill>
              <a:latin typeface="Cambria" panose="02040503050406030204" pitchFamily="18" charset="0"/>
              <a:ea typeface="Cambria" panose="02040503050406030204" pitchFamily="18" charset="0"/>
            </a:endParaRPr>
          </a:p>
        </p:txBody>
      </p:sp>
      <p:sp>
        <p:nvSpPr>
          <p:cNvPr id="17" name="Rectangle 16">
            <a:extLst>
              <a:ext uri="{FF2B5EF4-FFF2-40B4-BE49-F238E27FC236}">
                <a16:creationId xmlns:a16="http://schemas.microsoft.com/office/drawing/2014/main" id="{9BB25C93-200F-97FA-3F55-2EDB0E5EF0B5}"/>
              </a:ext>
            </a:extLst>
          </p:cNvPr>
          <p:cNvSpPr/>
          <p:nvPr/>
        </p:nvSpPr>
        <p:spPr>
          <a:xfrm>
            <a:off x="3194994" y="4355221"/>
            <a:ext cx="1760565" cy="1080000"/>
          </a:xfrm>
          <a:prstGeom prst="rect">
            <a:avLst/>
          </a:prstGeom>
          <a:solidFill>
            <a:schemeClr val="accent4">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spc="100" dirty="0">
                <a:solidFill>
                  <a:schemeClr val="tx1"/>
                </a:solidFill>
                <a:latin typeface="Cambria" panose="02040503050406030204" pitchFamily="18" charset="0"/>
                <a:ea typeface="Cambria" panose="02040503050406030204" pitchFamily="18" charset="0"/>
              </a:rPr>
              <a:t>Tippers</a:t>
            </a:r>
            <a:endParaRPr lang="en-IN" sz="1400" spc="100" dirty="0">
              <a:solidFill>
                <a:schemeClr val="tx1"/>
              </a:solidFill>
              <a:latin typeface="Cambria" panose="02040503050406030204" pitchFamily="18" charset="0"/>
              <a:ea typeface="Cambria" panose="02040503050406030204" pitchFamily="18" charset="0"/>
            </a:endParaRPr>
          </a:p>
        </p:txBody>
      </p:sp>
      <p:sp>
        <p:nvSpPr>
          <p:cNvPr id="18" name="Rectangle 17">
            <a:extLst>
              <a:ext uri="{FF2B5EF4-FFF2-40B4-BE49-F238E27FC236}">
                <a16:creationId xmlns:a16="http://schemas.microsoft.com/office/drawing/2014/main" id="{DA38B593-E09E-EABC-BDF2-B9CF1B757548}"/>
              </a:ext>
            </a:extLst>
          </p:cNvPr>
          <p:cNvSpPr/>
          <p:nvPr/>
        </p:nvSpPr>
        <p:spPr>
          <a:xfrm>
            <a:off x="5092671" y="4355220"/>
            <a:ext cx="1760565" cy="1080000"/>
          </a:xfrm>
          <a:prstGeom prst="rect">
            <a:avLst/>
          </a:prstGeom>
          <a:solidFill>
            <a:schemeClr val="accent4">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spc="100" dirty="0">
                <a:solidFill>
                  <a:schemeClr val="tx1"/>
                </a:solidFill>
                <a:latin typeface="Cambria" panose="02040503050406030204" pitchFamily="18" charset="0"/>
                <a:ea typeface="Cambria" panose="02040503050406030204" pitchFamily="18" charset="0"/>
              </a:rPr>
              <a:t>Electric Trolleys or Tractors</a:t>
            </a:r>
            <a:endParaRPr lang="en-IN" sz="1400" spc="100" dirty="0">
              <a:solidFill>
                <a:schemeClr val="tx1"/>
              </a:solidFill>
              <a:latin typeface="Cambria" panose="02040503050406030204" pitchFamily="18" charset="0"/>
              <a:ea typeface="Cambria" panose="02040503050406030204" pitchFamily="18" charset="0"/>
            </a:endParaRPr>
          </a:p>
        </p:txBody>
      </p:sp>
      <p:sp>
        <p:nvSpPr>
          <p:cNvPr id="19" name="Rectangle 18">
            <a:extLst>
              <a:ext uri="{FF2B5EF4-FFF2-40B4-BE49-F238E27FC236}">
                <a16:creationId xmlns:a16="http://schemas.microsoft.com/office/drawing/2014/main" id="{BAA31EBA-C520-68BD-2447-0C0055D5BA71}"/>
              </a:ext>
            </a:extLst>
          </p:cNvPr>
          <p:cNvSpPr/>
          <p:nvPr/>
        </p:nvSpPr>
        <p:spPr>
          <a:xfrm>
            <a:off x="6990348" y="4355219"/>
            <a:ext cx="1760565" cy="1080000"/>
          </a:xfrm>
          <a:prstGeom prst="rect">
            <a:avLst/>
          </a:prstGeom>
          <a:solidFill>
            <a:schemeClr val="accent4">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spc="100" dirty="0">
                <a:solidFill>
                  <a:schemeClr val="tx1"/>
                </a:solidFill>
                <a:latin typeface="Cambria" panose="02040503050406030204" pitchFamily="18" charset="0"/>
                <a:ea typeface="Cambria" panose="02040503050406030204" pitchFamily="18" charset="0"/>
              </a:rPr>
              <a:t>Traction Engine Tractors</a:t>
            </a:r>
            <a:endParaRPr lang="en-IN" sz="1400" spc="100" dirty="0">
              <a:solidFill>
                <a:schemeClr val="tx1"/>
              </a:solidFill>
              <a:latin typeface="Cambria" panose="02040503050406030204" pitchFamily="18" charset="0"/>
              <a:ea typeface="Cambria" panose="02040503050406030204" pitchFamily="18" charset="0"/>
            </a:endParaRPr>
          </a:p>
        </p:txBody>
      </p:sp>
      <p:sp>
        <p:nvSpPr>
          <p:cNvPr id="20" name="Rectangle 19">
            <a:extLst>
              <a:ext uri="{FF2B5EF4-FFF2-40B4-BE49-F238E27FC236}">
                <a16:creationId xmlns:a16="http://schemas.microsoft.com/office/drawing/2014/main" id="{8D9012AB-E47C-CC5E-E0B3-62B02C1D3057}"/>
              </a:ext>
            </a:extLst>
          </p:cNvPr>
          <p:cNvSpPr/>
          <p:nvPr/>
        </p:nvSpPr>
        <p:spPr>
          <a:xfrm>
            <a:off x="8888025" y="4355218"/>
            <a:ext cx="1760565" cy="1080000"/>
          </a:xfrm>
          <a:prstGeom prst="rect">
            <a:avLst/>
          </a:prstGeom>
          <a:solidFill>
            <a:schemeClr val="accent4">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spc="100" dirty="0">
                <a:solidFill>
                  <a:schemeClr val="tx1"/>
                </a:solidFill>
                <a:latin typeface="Cambria" panose="02040503050406030204" pitchFamily="18" charset="0"/>
                <a:ea typeface="Cambria" panose="02040503050406030204" pitchFamily="18" charset="0"/>
              </a:rPr>
              <a:t>Trolleys and Goods Carrying Tractors.</a:t>
            </a:r>
            <a:endParaRPr lang="en-IN" sz="1400" spc="100" dirty="0">
              <a:solidFill>
                <a:schemeClr val="tx1"/>
              </a:solidFill>
              <a:latin typeface="Cambria" panose="02040503050406030204" pitchFamily="18" charset="0"/>
              <a:ea typeface="Cambria" panose="02040503050406030204" pitchFamily="18" charset="0"/>
            </a:endParaRPr>
          </a:p>
        </p:txBody>
      </p:sp>
      <p:cxnSp>
        <p:nvCxnSpPr>
          <p:cNvPr id="21" name="Straight Connector 20">
            <a:extLst>
              <a:ext uri="{FF2B5EF4-FFF2-40B4-BE49-F238E27FC236}">
                <a16:creationId xmlns:a16="http://schemas.microsoft.com/office/drawing/2014/main" id="{9F0FCE71-4D59-FD4A-2827-B33E133A239D}"/>
              </a:ext>
            </a:extLst>
          </p:cNvPr>
          <p:cNvCxnSpPr>
            <a:cxnSpLocks/>
          </p:cNvCxnSpPr>
          <p:nvPr/>
        </p:nvCxnSpPr>
        <p:spPr>
          <a:xfrm>
            <a:off x="3124600" y="3064472"/>
            <a:ext cx="0" cy="237600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A39872E3-DBE6-8D02-A59A-D21D36029593}"/>
              </a:ext>
            </a:extLst>
          </p:cNvPr>
          <p:cNvCxnSpPr>
            <a:cxnSpLocks/>
          </p:cNvCxnSpPr>
          <p:nvPr/>
        </p:nvCxnSpPr>
        <p:spPr>
          <a:xfrm>
            <a:off x="5022280" y="3064472"/>
            <a:ext cx="0" cy="237600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B89D8E76-1698-FC09-152B-071557FD3C67}"/>
              </a:ext>
            </a:extLst>
          </p:cNvPr>
          <p:cNvCxnSpPr>
            <a:cxnSpLocks/>
          </p:cNvCxnSpPr>
          <p:nvPr/>
        </p:nvCxnSpPr>
        <p:spPr>
          <a:xfrm>
            <a:off x="6917000" y="3064472"/>
            <a:ext cx="0" cy="237600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30761DCE-CEA0-12F3-758E-DE01FA2BB395}"/>
              </a:ext>
            </a:extLst>
          </p:cNvPr>
          <p:cNvCxnSpPr>
            <a:cxnSpLocks/>
          </p:cNvCxnSpPr>
          <p:nvPr/>
        </p:nvCxnSpPr>
        <p:spPr>
          <a:xfrm>
            <a:off x="8811720" y="3064472"/>
            <a:ext cx="0" cy="237600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3650745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A2069F-B043-DFF5-FD3F-A4BD91C7AA4C}"/>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99B5107C-C40B-402F-700A-B1FCBC1CE7DE}"/>
              </a:ext>
            </a:extLst>
          </p:cNvPr>
          <p:cNvSpPr>
            <a:spLocks noGrp="1"/>
          </p:cNvSpPr>
          <p:nvPr>
            <p:ph type="title"/>
          </p:nvPr>
        </p:nvSpPr>
        <p:spPr>
          <a:xfrm>
            <a:off x="484632" y="274955"/>
            <a:ext cx="11119538" cy="1115434"/>
          </a:xfrm>
        </p:spPr>
        <p:txBody>
          <a:bodyPr/>
          <a:lstStyle/>
          <a:p>
            <a:pPr algn="just"/>
            <a:r>
              <a:rPr lang="en-US" sz="3200" dirty="0">
                <a:solidFill>
                  <a:srgbClr val="034EA2"/>
                </a:solidFill>
                <a:latin typeface="Cambria" panose="02040503050406030204" pitchFamily="18" charset="0"/>
                <a:ea typeface="Cambria" panose="02040503050406030204" pitchFamily="18" charset="0"/>
              </a:rPr>
              <a:t>CLASS D – MISC. CLASS OF VEHICLES – NON-MOTOR POLICIES</a:t>
            </a:r>
          </a:p>
        </p:txBody>
      </p:sp>
      <p:sp>
        <p:nvSpPr>
          <p:cNvPr id="5" name="Slide Number Placeholder 4">
            <a:extLst>
              <a:ext uri="{FF2B5EF4-FFF2-40B4-BE49-F238E27FC236}">
                <a16:creationId xmlns:a16="http://schemas.microsoft.com/office/drawing/2014/main" id="{F27C74D6-6200-C78D-A7D9-322B4DF24276}"/>
              </a:ext>
            </a:extLst>
          </p:cNvPr>
          <p:cNvSpPr>
            <a:spLocks noGrp="1"/>
          </p:cNvSpPr>
          <p:nvPr>
            <p:ph type="sldNum" sz="quarter" idx="29"/>
          </p:nvPr>
        </p:nvSpPr>
        <p:spPr>
          <a:xfrm>
            <a:off x="11194169" y="6341745"/>
            <a:ext cx="458592" cy="365125"/>
          </a:xfrm>
        </p:spPr>
        <p:txBody>
          <a:bodyPr/>
          <a:lstStyle/>
          <a:p>
            <a:fld id="{47FEACEE-25B4-4A2D-B147-27296E36371D}" type="slidenum">
              <a:rPr lang="en-US" altLang="zh-CN" b="1" smtClean="0">
                <a:latin typeface="Cambria" panose="02040503050406030204" pitchFamily="18" charset="0"/>
                <a:ea typeface="Cambria" panose="02040503050406030204" pitchFamily="18" charset="0"/>
              </a:rPr>
              <a:pPr/>
              <a:t>41</a:t>
            </a:fld>
            <a:endParaRPr lang="en-US" altLang="zh-CN" b="1" dirty="0">
              <a:latin typeface="Cambria" panose="02040503050406030204" pitchFamily="18" charset="0"/>
              <a:ea typeface="Cambria" panose="02040503050406030204" pitchFamily="18" charset="0"/>
            </a:endParaRPr>
          </a:p>
        </p:txBody>
      </p:sp>
      <p:sp>
        <p:nvSpPr>
          <p:cNvPr id="2" name="Text Placeholder 28">
            <a:extLst>
              <a:ext uri="{FF2B5EF4-FFF2-40B4-BE49-F238E27FC236}">
                <a16:creationId xmlns:a16="http://schemas.microsoft.com/office/drawing/2014/main" id="{282E3A9B-9E58-1502-4C36-65EABB445209}"/>
              </a:ext>
            </a:extLst>
          </p:cNvPr>
          <p:cNvSpPr txBox="1">
            <a:spLocks/>
          </p:cNvSpPr>
          <p:nvPr/>
        </p:nvSpPr>
        <p:spPr>
          <a:xfrm>
            <a:off x="484632" y="1647827"/>
            <a:ext cx="11119538" cy="4400551"/>
          </a:xfrm>
          <a:prstGeom prst="rect">
            <a:avLst/>
          </a:prstGeom>
        </p:spPr>
        <p:txBody>
          <a:bodyPr vert="horz" lIns="91440" tIns="45720" rIns="91440" bIns="45720" rtlCol="0" anchor="t">
            <a:noAutofit/>
          </a:bodyPr>
          <a:lstStyle>
            <a:defPPr>
              <a:defRPr lang="zh-CN"/>
            </a:defPPr>
            <a:lvl1pPr marL="0" algn="l" defTabSz="914400" rtl="0" eaLnBrk="1" latinLnBrk="0" hangingPunct="1">
              <a:defRPr sz="12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spcAft>
                <a:spcPts val="1200"/>
              </a:spcAft>
              <a:buClr>
                <a:srgbClr val="034EA2"/>
              </a:buClr>
            </a:pPr>
            <a:r>
              <a:rPr lang="en-US" altLang="zh-CN" sz="2000" dirty="0">
                <a:latin typeface="Cambria" panose="02040503050406030204" pitchFamily="18" charset="0"/>
                <a:ea typeface="Cambria" panose="02040503050406030204" pitchFamily="18" charset="0"/>
              </a:rPr>
              <a:t>Whilst legal liability in respect of use on a road cannot be insured otherwise than under a Motor Policy issued under this tariff, it is permissible, in the case of the following types of vehicles, to give any other cover  by means of a Non- Motor Policy.</a:t>
            </a:r>
          </a:p>
        </p:txBody>
      </p:sp>
      <p:cxnSp>
        <p:nvCxnSpPr>
          <p:cNvPr id="9" name="Straight Connector 8">
            <a:extLst>
              <a:ext uri="{FF2B5EF4-FFF2-40B4-BE49-F238E27FC236}">
                <a16:creationId xmlns:a16="http://schemas.microsoft.com/office/drawing/2014/main" id="{E5ADDAF3-35BF-FA03-E398-846E2E9EE433}"/>
              </a:ext>
            </a:extLst>
          </p:cNvPr>
          <p:cNvCxnSpPr>
            <a:cxnSpLocks/>
          </p:cNvCxnSpPr>
          <p:nvPr/>
        </p:nvCxnSpPr>
        <p:spPr>
          <a:xfrm>
            <a:off x="484632" y="1314450"/>
            <a:ext cx="11119538" cy="0"/>
          </a:xfrm>
          <a:prstGeom prst="line">
            <a:avLst/>
          </a:prstGeom>
          <a:ln w="38100">
            <a:solidFill>
              <a:schemeClr val="accent3">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5" name="Picture 2" descr="United India Insurance Company - Wikipedia">
            <a:extLst>
              <a:ext uri="{FF2B5EF4-FFF2-40B4-BE49-F238E27FC236}">
                <a16:creationId xmlns:a16="http://schemas.microsoft.com/office/drawing/2014/main" id="{9DCDB3DE-9586-BD89-A5E6-914C3DA61D9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4532" y="6300380"/>
            <a:ext cx="582936" cy="447854"/>
          </a:xfrm>
          <a:prstGeom prst="rect">
            <a:avLst/>
          </a:prstGeom>
          <a:noFill/>
          <a:extLst>
            <a:ext uri="{909E8E84-426E-40DD-AFC4-6F175D3DCCD1}">
              <a14:hiddenFill xmlns:a14="http://schemas.microsoft.com/office/drawing/2010/main">
                <a:solidFill>
                  <a:srgbClr val="FFFFFF"/>
                </a:solidFill>
              </a14:hiddenFill>
            </a:ext>
          </a:extLst>
        </p:spPr>
      </p:pic>
      <p:sp>
        <p:nvSpPr>
          <p:cNvPr id="124" name="Footer Placeholder 3">
            <a:extLst>
              <a:ext uri="{FF2B5EF4-FFF2-40B4-BE49-F238E27FC236}">
                <a16:creationId xmlns:a16="http://schemas.microsoft.com/office/drawing/2014/main" id="{2AAEF245-9DE5-8F42-723A-A8955880EA6C}"/>
              </a:ext>
            </a:extLst>
          </p:cNvPr>
          <p:cNvSpPr>
            <a:spLocks noGrp="1"/>
          </p:cNvSpPr>
          <p:nvPr>
            <p:ph type="ftr" sz="quarter" idx="28"/>
          </p:nvPr>
        </p:nvSpPr>
        <p:spPr>
          <a:xfrm>
            <a:off x="484632" y="6341745"/>
            <a:ext cx="2430018" cy="365125"/>
          </a:xfrm>
        </p:spPr>
        <p:txBody>
          <a:bodyPr/>
          <a:lstStyle/>
          <a:p>
            <a:r>
              <a:rPr lang="en-US" b="1" dirty="0">
                <a:latin typeface="Cambria" panose="02040503050406030204" pitchFamily="18" charset="0"/>
                <a:ea typeface="Cambria" panose="02040503050406030204" pitchFamily="18" charset="0"/>
              </a:rPr>
              <a:t>Motor Insurance Underwriting</a:t>
            </a:r>
          </a:p>
        </p:txBody>
      </p:sp>
      <p:graphicFrame>
        <p:nvGraphicFramePr>
          <p:cNvPr id="4" name="Table 3">
            <a:extLst>
              <a:ext uri="{FF2B5EF4-FFF2-40B4-BE49-F238E27FC236}">
                <a16:creationId xmlns:a16="http://schemas.microsoft.com/office/drawing/2014/main" id="{2E6A238C-B5E4-2CFF-94A4-D54E6F99BB0A}"/>
              </a:ext>
            </a:extLst>
          </p:cNvPr>
          <p:cNvGraphicFramePr>
            <a:graphicFrameLocks noGrp="1"/>
          </p:cNvGraphicFramePr>
          <p:nvPr>
            <p:extLst>
              <p:ext uri="{D42A27DB-BD31-4B8C-83A1-F6EECF244321}">
                <p14:modId xmlns:p14="http://schemas.microsoft.com/office/powerpoint/2010/main" val="4252312405"/>
              </p:ext>
            </p:extLst>
          </p:nvPr>
        </p:nvGraphicFramePr>
        <p:xfrm>
          <a:off x="544566" y="2819400"/>
          <a:ext cx="11059603" cy="3048000"/>
        </p:xfrm>
        <a:graphic>
          <a:graphicData uri="http://schemas.openxmlformats.org/drawingml/2006/table">
            <a:tbl>
              <a:tblPr firstRow="1" bandRow="1">
                <a:tableStyleId>{8799B23B-EC83-4686-B30A-512413B5E67A}</a:tableStyleId>
              </a:tblPr>
              <a:tblGrid>
                <a:gridCol w="11059603">
                  <a:extLst>
                    <a:ext uri="{9D8B030D-6E8A-4147-A177-3AD203B41FA5}">
                      <a16:colId xmlns:a16="http://schemas.microsoft.com/office/drawing/2014/main" val="3433721590"/>
                    </a:ext>
                  </a:extLst>
                </a:gridCol>
              </a:tblGrid>
              <a:tr h="154299">
                <a:tc>
                  <a:txBody>
                    <a:bodyPr/>
                    <a:lstStyle/>
                    <a:p>
                      <a:pPr algn="just"/>
                      <a:r>
                        <a:rPr lang="en-US" sz="1400" b="0" u="none" kern="1200" dirty="0">
                          <a:solidFill>
                            <a:schemeClr val="tx1"/>
                          </a:solidFill>
                          <a:latin typeface="Cambria" panose="02040503050406030204" pitchFamily="18" charset="0"/>
                          <a:ea typeface="Cambria" panose="02040503050406030204" pitchFamily="18" charset="0"/>
                        </a:rPr>
                        <a:t>Mobile Cranes</a:t>
                      </a:r>
                      <a:endParaRPr lang="en-IN" sz="1400" b="0" i="1" u="none" kern="1200" dirty="0">
                        <a:solidFill>
                          <a:schemeClr val="tx1"/>
                        </a:solidFill>
                        <a:latin typeface="Cambria" panose="02040503050406030204" pitchFamily="18" charset="0"/>
                        <a:ea typeface="Cambria" panose="02040503050406030204" pitchFamily="18" charset="0"/>
                        <a:cs typeface="Calibri Light" panose="020F0302020204030204" pitchFamily="34" charset="0"/>
                      </a:endParaRPr>
                    </a:p>
                  </a:txBody>
                  <a:tcPr anchor="ctr"/>
                </a:tc>
                <a:extLst>
                  <a:ext uri="{0D108BD9-81ED-4DB2-BD59-A6C34878D82A}">
                    <a16:rowId xmlns:a16="http://schemas.microsoft.com/office/drawing/2014/main" val="1569478855"/>
                  </a:ext>
                </a:extLst>
              </a:tr>
              <a:tr h="154299">
                <a:tc>
                  <a:txBody>
                    <a:bodyPr/>
                    <a:lstStyle/>
                    <a:p>
                      <a:pPr algn="just"/>
                      <a:r>
                        <a:rPr lang="en-US" sz="1400" b="0" dirty="0">
                          <a:solidFill>
                            <a:schemeClr val="tx1"/>
                          </a:solidFill>
                          <a:latin typeface="Cambria" panose="02040503050406030204" pitchFamily="18" charset="0"/>
                          <a:ea typeface="Cambria" panose="02040503050406030204" pitchFamily="18" charset="0"/>
                        </a:rPr>
                        <a:t>Mechanical Navies, Shovels, Grabs, Rippers and Excavators</a:t>
                      </a:r>
                      <a:endParaRPr lang="en-IN" sz="1400" b="0" i="1" dirty="0">
                        <a:solidFill>
                          <a:schemeClr val="tx1"/>
                        </a:solidFill>
                        <a:latin typeface="Cambria" panose="02040503050406030204" pitchFamily="18" charset="0"/>
                        <a:ea typeface="Cambria" panose="02040503050406030204" pitchFamily="18" charset="0"/>
                      </a:endParaRPr>
                    </a:p>
                  </a:txBody>
                  <a:tcPr anchor="ctr"/>
                </a:tc>
                <a:extLst>
                  <a:ext uri="{0D108BD9-81ED-4DB2-BD59-A6C34878D82A}">
                    <a16:rowId xmlns:a16="http://schemas.microsoft.com/office/drawing/2014/main" val="1703316966"/>
                  </a:ext>
                </a:extLst>
              </a:tr>
              <a:tr h="154299">
                <a:tc>
                  <a:txBody>
                    <a:bodyPr/>
                    <a:lstStyle/>
                    <a:p>
                      <a:pPr algn="just"/>
                      <a:r>
                        <a:rPr lang="en-US" sz="1400" b="0" dirty="0">
                          <a:solidFill>
                            <a:schemeClr val="tx1"/>
                          </a:solidFill>
                          <a:latin typeface="Cambria" panose="02040503050406030204" pitchFamily="18" charset="0"/>
                          <a:ea typeface="Cambria" panose="02040503050406030204" pitchFamily="18" charset="0"/>
                        </a:rPr>
                        <a:t>Forklift trucks,</a:t>
                      </a:r>
                      <a:endParaRPr lang="en-IN" sz="1400" b="0" i="1" dirty="0">
                        <a:solidFill>
                          <a:schemeClr val="tx1"/>
                        </a:solidFill>
                        <a:latin typeface="Cambria" panose="02040503050406030204" pitchFamily="18" charset="0"/>
                        <a:ea typeface="Cambria" panose="02040503050406030204" pitchFamily="18" charset="0"/>
                      </a:endParaRPr>
                    </a:p>
                  </a:txBody>
                  <a:tcPr anchor="ctr"/>
                </a:tc>
                <a:extLst>
                  <a:ext uri="{0D108BD9-81ED-4DB2-BD59-A6C34878D82A}">
                    <a16:rowId xmlns:a16="http://schemas.microsoft.com/office/drawing/2014/main" val="4042311779"/>
                  </a:ext>
                </a:extLst>
              </a:tr>
              <a:tr h="154299">
                <a:tc>
                  <a:txBody>
                    <a:bodyPr/>
                    <a:lstStyle/>
                    <a:p>
                      <a:pPr algn="just"/>
                      <a:r>
                        <a:rPr lang="en-US" sz="1400" b="0" dirty="0">
                          <a:solidFill>
                            <a:schemeClr val="tx1"/>
                          </a:solidFill>
                          <a:latin typeface="Cambria" panose="02040503050406030204" pitchFamily="18" charset="0"/>
                          <a:ea typeface="Cambria" panose="02040503050406030204" pitchFamily="18" charset="0"/>
                        </a:rPr>
                        <a:t>Bull Dozers, Bull Graders,</a:t>
                      </a:r>
                      <a:endParaRPr lang="en-IN" sz="1400" b="0" i="1" dirty="0">
                        <a:solidFill>
                          <a:schemeClr val="tx1"/>
                        </a:solidFill>
                        <a:latin typeface="Cambria" panose="02040503050406030204" pitchFamily="18" charset="0"/>
                        <a:ea typeface="Cambria" panose="02040503050406030204" pitchFamily="18" charset="0"/>
                      </a:endParaRPr>
                    </a:p>
                  </a:txBody>
                  <a:tcPr anchor="ctr"/>
                </a:tc>
                <a:extLst>
                  <a:ext uri="{0D108BD9-81ED-4DB2-BD59-A6C34878D82A}">
                    <a16:rowId xmlns:a16="http://schemas.microsoft.com/office/drawing/2014/main" val="3217314172"/>
                  </a:ext>
                </a:extLst>
              </a:tr>
              <a:tr h="154299">
                <a:tc>
                  <a:txBody>
                    <a:bodyPr/>
                    <a:lstStyle/>
                    <a:p>
                      <a:pPr algn="just"/>
                      <a:r>
                        <a:rPr lang="en-US" sz="1400" b="0" dirty="0">
                          <a:solidFill>
                            <a:schemeClr val="tx1"/>
                          </a:solidFill>
                          <a:latin typeface="Cambria" panose="02040503050406030204" pitchFamily="18" charset="0"/>
                          <a:ea typeface="Cambria" panose="02040503050406030204" pitchFamily="18" charset="0"/>
                        </a:rPr>
                        <a:t>Dragline Excavators,</a:t>
                      </a:r>
                      <a:endParaRPr lang="en-IN" sz="1400" b="0" i="1" dirty="0">
                        <a:solidFill>
                          <a:schemeClr val="tx1"/>
                        </a:solidFill>
                        <a:latin typeface="Cambria" panose="02040503050406030204" pitchFamily="18" charset="0"/>
                        <a:ea typeface="Cambria" panose="02040503050406030204" pitchFamily="18" charset="0"/>
                      </a:endParaRPr>
                    </a:p>
                  </a:txBody>
                  <a:tcPr anchor="ctr"/>
                </a:tc>
                <a:extLst>
                  <a:ext uri="{0D108BD9-81ED-4DB2-BD59-A6C34878D82A}">
                    <a16:rowId xmlns:a16="http://schemas.microsoft.com/office/drawing/2014/main" val="1312277371"/>
                  </a:ext>
                </a:extLst>
              </a:tr>
              <a:tr h="154299">
                <a:tc>
                  <a:txBody>
                    <a:bodyPr/>
                    <a:lstStyle/>
                    <a:p>
                      <a:pPr algn="just"/>
                      <a:r>
                        <a:rPr lang="en-IN" sz="1400" b="0" dirty="0">
                          <a:solidFill>
                            <a:schemeClr val="tx1"/>
                          </a:solidFill>
                          <a:latin typeface="Cambria" panose="02040503050406030204" pitchFamily="18" charset="0"/>
                          <a:ea typeface="Cambria" panose="02040503050406030204" pitchFamily="18" charset="0"/>
                        </a:rPr>
                        <a:t>Drilling Rigs</a:t>
                      </a:r>
                      <a:endParaRPr lang="en-IN" sz="1400" b="0" i="1" dirty="0">
                        <a:solidFill>
                          <a:schemeClr val="tx1"/>
                        </a:solidFill>
                        <a:latin typeface="Cambria" panose="02040503050406030204" pitchFamily="18" charset="0"/>
                        <a:ea typeface="Cambria" panose="02040503050406030204" pitchFamily="18" charset="0"/>
                      </a:endParaRPr>
                    </a:p>
                  </a:txBody>
                  <a:tcPr anchor="ctr"/>
                </a:tc>
                <a:extLst>
                  <a:ext uri="{0D108BD9-81ED-4DB2-BD59-A6C34878D82A}">
                    <a16:rowId xmlns:a16="http://schemas.microsoft.com/office/drawing/2014/main" val="3111183451"/>
                  </a:ext>
                </a:extLst>
              </a:tr>
              <a:tr h="154299">
                <a:tc>
                  <a:txBody>
                    <a:bodyPr/>
                    <a:lstStyle/>
                    <a:p>
                      <a:pPr algn="just"/>
                      <a:r>
                        <a:rPr lang="en-IN" sz="1400" b="0" dirty="0">
                          <a:solidFill>
                            <a:schemeClr val="tx1"/>
                          </a:solidFill>
                          <a:latin typeface="Cambria" panose="02040503050406030204" pitchFamily="18" charset="0"/>
                          <a:ea typeface="Cambria" panose="02040503050406030204" pitchFamily="18" charset="0"/>
                        </a:rPr>
                        <a:t>Dumpers and Tippers</a:t>
                      </a:r>
                      <a:endParaRPr lang="en-IN" sz="1400" b="0" i="1" dirty="0">
                        <a:solidFill>
                          <a:schemeClr val="tx1"/>
                        </a:solidFill>
                        <a:latin typeface="Cambria" panose="02040503050406030204" pitchFamily="18" charset="0"/>
                        <a:ea typeface="Cambria" panose="02040503050406030204" pitchFamily="18" charset="0"/>
                      </a:endParaRPr>
                    </a:p>
                  </a:txBody>
                  <a:tcPr anchor="ctr"/>
                </a:tc>
                <a:extLst>
                  <a:ext uri="{0D108BD9-81ED-4DB2-BD59-A6C34878D82A}">
                    <a16:rowId xmlns:a16="http://schemas.microsoft.com/office/drawing/2014/main" val="1331437334"/>
                  </a:ext>
                </a:extLst>
              </a:tr>
              <a:tr h="154299">
                <a:tc>
                  <a:txBody>
                    <a:bodyPr/>
                    <a:lstStyle/>
                    <a:p>
                      <a:pPr algn="just"/>
                      <a:r>
                        <a:rPr lang="en-IN" sz="1400" b="0" dirty="0">
                          <a:solidFill>
                            <a:schemeClr val="tx1"/>
                          </a:solidFill>
                          <a:latin typeface="Cambria" panose="02040503050406030204" pitchFamily="18" charset="0"/>
                          <a:ea typeface="Cambria" panose="02040503050406030204" pitchFamily="18" charset="0"/>
                        </a:rPr>
                        <a:t>Mobile Plant</a:t>
                      </a:r>
                      <a:endParaRPr lang="en-IN" sz="1400" b="0" i="1" dirty="0">
                        <a:solidFill>
                          <a:schemeClr val="tx1"/>
                        </a:solidFill>
                        <a:latin typeface="Cambria" panose="02040503050406030204" pitchFamily="18" charset="0"/>
                        <a:ea typeface="Cambria" panose="02040503050406030204" pitchFamily="18" charset="0"/>
                      </a:endParaRPr>
                    </a:p>
                  </a:txBody>
                  <a:tcPr anchor="ctr"/>
                </a:tc>
                <a:extLst>
                  <a:ext uri="{0D108BD9-81ED-4DB2-BD59-A6C34878D82A}">
                    <a16:rowId xmlns:a16="http://schemas.microsoft.com/office/drawing/2014/main" val="3095789490"/>
                  </a:ext>
                </a:extLst>
              </a:tr>
              <a:tr h="262308">
                <a:tc>
                  <a:txBody>
                    <a:bodyPr/>
                    <a:lstStyle/>
                    <a:p>
                      <a:pPr algn="just"/>
                      <a:r>
                        <a:rPr lang="en-US" sz="1400" b="0" dirty="0">
                          <a:solidFill>
                            <a:schemeClr val="tx1"/>
                          </a:solidFill>
                          <a:latin typeface="Cambria" panose="02040503050406030204" pitchFamily="18" charset="0"/>
                          <a:ea typeface="Cambria" panose="02040503050406030204" pitchFamily="18" charset="0"/>
                        </a:rPr>
                        <a:t>Site Clearing and Leveling Plant (other than vehicles designed or adapted for the carriage of goods or materials, or Road or Footpath Rollers).</a:t>
                      </a:r>
                      <a:endParaRPr lang="en-IN" sz="1400" b="0" i="1" dirty="0">
                        <a:solidFill>
                          <a:schemeClr val="tx1"/>
                        </a:solidFill>
                        <a:latin typeface="Cambria" panose="02040503050406030204" pitchFamily="18" charset="0"/>
                        <a:ea typeface="Cambria" panose="02040503050406030204" pitchFamily="18" charset="0"/>
                      </a:endParaRPr>
                    </a:p>
                  </a:txBody>
                  <a:tcPr anchor="ctr"/>
                </a:tc>
                <a:extLst>
                  <a:ext uri="{0D108BD9-81ED-4DB2-BD59-A6C34878D82A}">
                    <a16:rowId xmlns:a16="http://schemas.microsoft.com/office/drawing/2014/main" val="3768424914"/>
                  </a:ext>
                </a:extLst>
              </a:tr>
              <a:tr h="154299">
                <a:tc>
                  <a:txBody>
                    <a:bodyPr/>
                    <a:lstStyle/>
                    <a:p>
                      <a:pPr algn="just"/>
                      <a:r>
                        <a:rPr lang="en-US" sz="1400" b="0" dirty="0">
                          <a:solidFill>
                            <a:schemeClr val="tx1"/>
                          </a:solidFill>
                          <a:latin typeface="Cambria" panose="02040503050406030204" pitchFamily="18" charset="0"/>
                          <a:ea typeface="Cambria" panose="02040503050406030204" pitchFamily="18" charset="0"/>
                        </a:rPr>
                        <a:t>Any vehicle which is used only on sites on which the Insured is carrying out work under a Building or Civil Engineering Contract.</a:t>
                      </a:r>
                      <a:endParaRPr lang="en-IN" sz="1400" b="0" i="1" dirty="0">
                        <a:solidFill>
                          <a:schemeClr val="tx1"/>
                        </a:solidFill>
                        <a:latin typeface="Cambria" panose="02040503050406030204" pitchFamily="18" charset="0"/>
                        <a:ea typeface="Cambria" panose="02040503050406030204" pitchFamily="18" charset="0"/>
                      </a:endParaRPr>
                    </a:p>
                  </a:txBody>
                  <a:tcPr anchor="ctr"/>
                </a:tc>
                <a:extLst>
                  <a:ext uri="{0D108BD9-81ED-4DB2-BD59-A6C34878D82A}">
                    <a16:rowId xmlns:a16="http://schemas.microsoft.com/office/drawing/2014/main" val="3851979326"/>
                  </a:ext>
                </a:extLst>
              </a:tr>
            </a:tbl>
          </a:graphicData>
        </a:graphic>
      </p:graphicFrame>
    </p:spTree>
    <p:extLst>
      <p:ext uri="{BB962C8B-B14F-4D97-AF65-F5344CB8AC3E}">
        <p14:creationId xmlns:p14="http://schemas.microsoft.com/office/powerpoint/2010/main" val="56887272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AD1D64-0746-0066-1CF6-E77709DDA211}"/>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0D5E52BC-636D-7F09-C101-DACF6B6CC69A}"/>
              </a:ext>
            </a:extLst>
          </p:cNvPr>
          <p:cNvSpPr>
            <a:spLocks noGrp="1"/>
          </p:cNvSpPr>
          <p:nvPr>
            <p:ph type="title"/>
          </p:nvPr>
        </p:nvSpPr>
        <p:spPr>
          <a:xfrm>
            <a:off x="484632" y="274955"/>
            <a:ext cx="11119538" cy="1115434"/>
          </a:xfrm>
        </p:spPr>
        <p:txBody>
          <a:bodyPr/>
          <a:lstStyle/>
          <a:p>
            <a:pPr algn="just"/>
            <a:r>
              <a:rPr lang="en-US" sz="3200" dirty="0">
                <a:solidFill>
                  <a:srgbClr val="034EA2"/>
                </a:solidFill>
                <a:latin typeface="Cambria" panose="02040503050406030204" pitchFamily="18" charset="0"/>
                <a:ea typeface="Cambria" panose="02040503050406030204" pitchFamily="18" charset="0"/>
              </a:rPr>
              <a:t>Class D – Mobile Units - Risk of Overturning - IMT 47 is to be used in respect of the following mobile units</a:t>
            </a:r>
          </a:p>
        </p:txBody>
      </p:sp>
      <p:sp>
        <p:nvSpPr>
          <p:cNvPr id="5" name="Slide Number Placeholder 4">
            <a:extLst>
              <a:ext uri="{FF2B5EF4-FFF2-40B4-BE49-F238E27FC236}">
                <a16:creationId xmlns:a16="http://schemas.microsoft.com/office/drawing/2014/main" id="{072D79F8-1937-E624-553B-FF032212DD80}"/>
              </a:ext>
            </a:extLst>
          </p:cNvPr>
          <p:cNvSpPr>
            <a:spLocks noGrp="1"/>
          </p:cNvSpPr>
          <p:nvPr>
            <p:ph type="sldNum" sz="quarter" idx="29"/>
          </p:nvPr>
        </p:nvSpPr>
        <p:spPr>
          <a:xfrm>
            <a:off x="11194169" y="6341745"/>
            <a:ext cx="458592" cy="365125"/>
          </a:xfrm>
        </p:spPr>
        <p:txBody>
          <a:bodyPr/>
          <a:lstStyle/>
          <a:p>
            <a:fld id="{47FEACEE-25B4-4A2D-B147-27296E36371D}" type="slidenum">
              <a:rPr lang="en-US" altLang="zh-CN" b="1" smtClean="0">
                <a:latin typeface="Cambria" panose="02040503050406030204" pitchFamily="18" charset="0"/>
                <a:ea typeface="Cambria" panose="02040503050406030204" pitchFamily="18" charset="0"/>
              </a:rPr>
              <a:pPr/>
              <a:t>42</a:t>
            </a:fld>
            <a:endParaRPr lang="en-US" altLang="zh-CN" b="1" dirty="0">
              <a:latin typeface="Cambria" panose="02040503050406030204" pitchFamily="18" charset="0"/>
              <a:ea typeface="Cambria" panose="02040503050406030204" pitchFamily="18" charset="0"/>
            </a:endParaRPr>
          </a:p>
        </p:txBody>
      </p:sp>
      <p:sp>
        <p:nvSpPr>
          <p:cNvPr id="2" name="Text Placeholder 28">
            <a:extLst>
              <a:ext uri="{FF2B5EF4-FFF2-40B4-BE49-F238E27FC236}">
                <a16:creationId xmlns:a16="http://schemas.microsoft.com/office/drawing/2014/main" id="{4FA48580-6611-50A9-9AEC-16CE333596D5}"/>
              </a:ext>
            </a:extLst>
          </p:cNvPr>
          <p:cNvSpPr txBox="1">
            <a:spLocks/>
          </p:cNvSpPr>
          <p:nvPr/>
        </p:nvSpPr>
        <p:spPr>
          <a:xfrm>
            <a:off x="484632" y="1647827"/>
            <a:ext cx="11119538" cy="4400551"/>
          </a:xfrm>
          <a:prstGeom prst="rect">
            <a:avLst/>
          </a:prstGeom>
        </p:spPr>
        <p:txBody>
          <a:bodyPr vert="horz" lIns="91440" tIns="45720" rIns="91440" bIns="45720" rtlCol="0" anchor="t">
            <a:noAutofit/>
          </a:bodyPr>
          <a:lstStyle>
            <a:defPPr>
              <a:defRPr lang="zh-CN"/>
            </a:defPPr>
            <a:lvl1pPr marL="0" algn="l" defTabSz="914400" rtl="0" eaLnBrk="1" latinLnBrk="0" hangingPunct="1">
              <a:defRPr sz="12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lgn="just">
              <a:spcAft>
                <a:spcPts val="1200"/>
              </a:spcAft>
              <a:buClr>
                <a:srgbClr val="034EA2"/>
              </a:buClr>
              <a:buFont typeface="Wingdings" panose="05000000000000000000" pitchFamily="2" charset="2"/>
              <a:buChar char="§"/>
            </a:pPr>
            <a:r>
              <a:rPr lang="en-US" altLang="zh-CN" sz="2400" dirty="0">
                <a:latin typeface="Cambria" panose="02040503050406030204" pitchFamily="18" charset="0"/>
                <a:ea typeface="Cambria" panose="02040503050406030204" pitchFamily="18" charset="0"/>
              </a:rPr>
              <a:t>Mobile Cranes</a:t>
            </a:r>
          </a:p>
          <a:p>
            <a:pPr marL="457200" indent="-457200" algn="just">
              <a:spcAft>
                <a:spcPts val="1200"/>
              </a:spcAft>
              <a:buClr>
                <a:srgbClr val="034EA2"/>
              </a:buClr>
              <a:buFont typeface="Wingdings" panose="05000000000000000000" pitchFamily="2" charset="2"/>
              <a:buChar char="§"/>
            </a:pPr>
            <a:r>
              <a:rPr lang="en-US" altLang="zh-CN" sz="2400" dirty="0">
                <a:latin typeface="Cambria" panose="02040503050406030204" pitchFamily="18" charset="0"/>
                <a:ea typeface="Cambria" panose="02040503050406030204" pitchFamily="18" charset="0"/>
              </a:rPr>
              <a:t>Mechanical Navies, Shovels, Grabs, Rippers and Excavators</a:t>
            </a:r>
          </a:p>
          <a:p>
            <a:pPr marL="457200" indent="-457200" algn="just">
              <a:spcAft>
                <a:spcPts val="1200"/>
              </a:spcAft>
              <a:buClr>
                <a:srgbClr val="034EA2"/>
              </a:buClr>
              <a:buFont typeface="Wingdings" panose="05000000000000000000" pitchFamily="2" charset="2"/>
              <a:buChar char="§"/>
            </a:pPr>
            <a:r>
              <a:rPr lang="en-US" altLang="zh-CN" sz="2400" dirty="0">
                <a:latin typeface="Cambria" panose="02040503050406030204" pitchFamily="18" charset="0"/>
                <a:ea typeface="Cambria" panose="02040503050406030204" pitchFamily="18" charset="0"/>
              </a:rPr>
              <a:t>Dragline Excavators</a:t>
            </a:r>
          </a:p>
          <a:p>
            <a:pPr marL="457200" indent="-457200" algn="just">
              <a:spcAft>
                <a:spcPts val="1200"/>
              </a:spcAft>
              <a:buClr>
                <a:srgbClr val="034EA2"/>
              </a:buClr>
              <a:buFont typeface="Wingdings" panose="05000000000000000000" pitchFamily="2" charset="2"/>
              <a:buChar char="§"/>
            </a:pPr>
            <a:r>
              <a:rPr lang="en-US" altLang="zh-CN" sz="2400" dirty="0">
                <a:latin typeface="Cambria" panose="02040503050406030204" pitchFamily="18" charset="0"/>
                <a:ea typeface="Cambria" panose="02040503050406030204" pitchFamily="18" charset="0"/>
              </a:rPr>
              <a:t>Mobile Drilling Rigs</a:t>
            </a:r>
          </a:p>
          <a:p>
            <a:pPr marL="457200" indent="-457200" algn="just">
              <a:spcAft>
                <a:spcPts val="1200"/>
              </a:spcAft>
              <a:buClr>
                <a:srgbClr val="034EA2"/>
              </a:buClr>
              <a:buFont typeface="Wingdings" panose="05000000000000000000" pitchFamily="2" charset="2"/>
              <a:buChar char="§"/>
            </a:pPr>
            <a:r>
              <a:rPr lang="en-US" altLang="zh-CN" sz="2400" dirty="0">
                <a:latin typeface="Cambria" panose="02040503050406030204" pitchFamily="18" charset="0"/>
                <a:ea typeface="Cambria" panose="02040503050406030204" pitchFamily="18" charset="0"/>
              </a:rPr>
              <a:t>Mobile Plant</a:t>
            </a:r>
          </a:p>
          <a:p>
            <a:pPr algn="just">
              <a:spcAft>
                <a:spcPts val="1200"/>
              </a:spcAft>
              <a:buClr>
                <a:srgbClr val="034EA2"/>
              </a:buClr>
            </a:pPr>
            <a:r>
              <a:rPr lang="en-US" altLang="zh-CN" sz="2000" dirty="0">
                <a:latin typeface="Cambria" panose="02040503050406030204" pitchFamily="18" charset="0"/>
                <a:ea typeface="Cambria" panose="02040503050406030204" pitchFamily="18" charset="0"/>
              </a:rPr>
              <a:t> </a:t>
            </a:r>
          </a:p>
          <a:p>
            <a:pPr algn="just">
              <a:spcAft>
                <a:spcPts val="1200"/>
              </a:spcAft>
              <a:buClr>
                <a:srgbClr val="034EA2"/>
              </a:buClr>
            </a:pPr>
            <a:r>
              <a:rPr lang="en-US" altLang="zh-CN" sz="2400" dirty="0">
                <a:latin typeface="Cambria" panose="02040503050406030204" pitchFamily="18" charset="0"/>
                <a:ea typeface="Cambria" panose="02040503050406030204" pitchFamily="18" charset="0"/>
              </a:rPr>
              <a:t>Package policies for above units can be extended to cover damage to the unit by overturning during operational use as a tool of trade at an additional premium of 0.5% of IDV.</a:t>
            </a:r>
          </a:p>
          <a:p>
            <a:pPr algn="just">
              <a:spcAft>
                <a:spcPts val="1200"/>
              </a:spcAft>
              <a:buClr>
                <a:srgbClr val="034EA2"/>
              </a:buClr>
            </a:pPr>
            <a:endParaRPr lang="en-US" altLang="zh-CN" sz="2000" dirty="0">
              <a:latin typeface="Cambria" panose="02040503050406030204" pitchFamily="18" charset="0"/>
              <a:ea typeface="Cambria" panose="02040503050406030204" pitchFamily="18" charset="0"/>
            </a:endParaRPr>
          </a:p>
          <a:p>
            <a:pPr algn="just">
              <a:spcAft>
                <a:spcPts val="1200"/>
              </a:spcAft>
              <a:buClr>
                <a:srgbClr val="034EA2"/>
              </a:buClr>
            </a:pPr>
            <a:endParaRPr lang="en-US" altLang="zh-CN" sz="2000" dirty="0">
              <a:latin typeface="Cambria" panose="02040503050406030204" pitchFamily="18" charset="0"/>
              <a:ea typeface="Cambria" panose="02040503050406030204" pitchFamily="18" charset="0"/>
            </a:endParaRPr>
          </a:p>
        </p:txBody>
      </p:sp>
      <p:cxnSp>
        <p:nvCxnSpPr>
          <p:cNvPr id="9" name="Straight Connector 8">
            <a:extLst>
              <a:ext uri="{FF2B5EF4-FFF2-40B4-BE49-F238E27FC236}">
                <a16:creationId xmlns:a16="http://schemas.microsoft.com/office/drawing/2014/main" id="{BEB53AF5-09E1-B886-895C-04956BF2A4A2}"/>
              </a:ext>
            </a:extLst>
          </p:cNvPr>
          <p:cNvCxnSpPr>
            <a:cxnSpLocks/>
          </p:cNvCxnSpPr>
          <p:nvPr/>
        </p:nvCxnSpPr>
        <p:spPr>
          <a:xfrm>
            <a:off x="484632" y="1314450"/>
            <a:ext cx="11119538" cy="0"/>
          </a:xfrm>
          <a:prstGeom prst="line">
            <a:avLst/>
          </a:prstGeom>
          <a:ln w="38100">
            <a:solidFill>
              <a:schemeClr val="accent3">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5" name="Picture 2" descr="United India Insurance Company - Wikipedia">
            <a:extLst>
              <a:ext uri="{FF2B5EF4-FFF2-40B4-BE49-F238E27FC236}">
                <a16:creationId xmlns:a16="http://schemas.microsoft.com/office/drawing/2014/main" id="{2934A2B1-5DD5-E1D1-F031-D1482FF33AB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4532" y="6300380"/>
            <a:ext cx="582936" cy="447854"/>
          </a:xfrm>
          <a:prstGeom prst="rect">
            <a:avLst/>
          </a:prstGeom>
          <a:noFill/>
          <a:extLst>
            <a:ext uri="{909E8E84-426E-40DD-AFC4-6F175D3DCCD1}">
              <a14:hiddenFill xmlns:a14="http://schemas.microsoft.com/office/drawing/2010/main">
                <a:solidFill>
                  <a:srgbClr val="FFFFFF"/>
                </a:solidFill>
              </a14:hiddenFill>
            </a:ext>
          </a:extLst>
        </p:spPr>
      </p:pic>
      <p:sp>
        <p:nvSpPr>
          <p:cNvPr id="124" name="Footer Placeholder 3">
            <a:extLst>
              <a:ext uri="{FF2B5EF4-FFF2-40B4-BE49-F238E27FC236}">
                <a16:creationId xmlns:a16="http://schemas.microsoft.com/office/drawing/2014/main" id="{E15BB317-EA0F-E591-0628-304B862CA595}"/>
              </a:ext>
            </a:extLst>
          </p:cNvPr>
          <p:cNvSpPr>
            <a:spLocks noGrp="1"/>
          </p:cNvSpPr>
          <p:nvPr>
            <p:ph type="ftr" sz="quarter" idx="28"/>
          </p:nvPr>
        </p:nvSpPr>
        <p:spPr>
          <a:xfrm>
            <a:off x="484632" y="6341745"/>
            <a:ext cx="2430018" cy="365125"/>
          </a:xfrm>
        </p:spPr>
        <p:txBody>
          <a:bodyPr/>
          <a:lstStyle/>
          <a:p>
            <a:r>
              <a:rPr lang="en-US" b="1" dirty="0">
                <a:latin typeface="Cambria" panose="02040503050406030204" pitchFamily="18" charset="0"/>
                <a:ea typeface="Cambria" panose="02040503050406030204" pitchFamily="18" charset="0"/>
              </a:rPr>
              <a:t>Motor Insurance Underwriting</a:t>
            </a:r>
          </a:p>
        </p:txBody>
      </p:sp>
    </p:spTree>
    <p:extLst>
      <p:ext uri="{BB962C8B-B14F-4D97-AF65-F5344CB8AC3E}">
        <p14:creationId xmlns:p14="http://schemas.microsoft.com/office/powerpoint/2010/main" val="177371557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8578D4-8008-CFD6-681C-23CECB8C2A0F}"/>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A0471423-898B-7FEF-9C0B-F2CF8A8FF945}"/>
              </a:ext>
            </a:extLst>
          </p:cNvPr>
          <p:cNvSpPr>
            <a:spLocks noGrp="1"/>
          </p:cNvSpPr>
          <p:nvPr>
            <p:ph type="title"/>
          </p:nvPr>
        </p:nvSpPr>
        <p:spPr>
          <a:xfrm>
            <a:off x="484632" y="274955"/>
            <a:ext cx="11119538" cy="1115434"/>
          </a:xfrm>
        </p:spPr>
        <p:txBody>
          <a:bodyPr/>
          <a:lstStyle/>
          <a:p>
            <a:pPr algn="just"/>
            <a:r>
              <a:rPr lang="en-US" sz="3200" dirty="0">
                <a:solidFill>
                  <a:srgbClr val="034EA2"/>
                </a:solidFill>
                <a:latin typeface="Cambria" panose="02040503050406030204" pitchFamily="18" charset="0"/>
                <a:ea typeface="Cambria" panose="02040503050406030204" pitchFamily="18" charset="0"/>
              </a:rPr>
              <a:t>MOTOR TRADE POLICES - TAKEN BY THE MOTOR DEALERS/DISTRIBUTORS</a:t>
            </a:r>
          </a:p>
        </p:txBody>
      </p:sp>
      <p:sp>
        <p:nvSpPr>
          <p:cNvPr id="5" name="Slide Number Placeholder 4">
            <a:extLst>
              <a:ext uri="{FF2B5EF4-FFF2-40B4-BE49-F238E27FC236}">
                <a16:creationId xmlns:a16="http://schemas.microsoft.com/office/drawing/2014/main" id="{079D1B1D-E9AF-A1B5-2A79-511BD2384555}"/>
              </a:ext>
            </a:extLst>
          </p:cNvPr>
          <p:cNvSpPr>
            <a:spLocks noGrp="1"/>
          </p:cNvSpPr>
          <p:nvPr>
            <p:ph type="sldNum" sz="quarter" idx="29"/>
          </p:nvPr>
        </p:nvSpPr>
        <p:spPr>
          <a:xfrm>
            <a:off x="11194169" y="6341745"/>
            <a:ext cx="458592" cy="365125"/>
          </a:xfrm>
        </p:spPr>
        <p:txBody>
          <a:bodyPr/>
          <a:lstStyle/>
          <a:p>
            <a:fld id="{47FEACEE-25B4-4A2D-B147-27296E36371D}" type="slidenum">
              <a:rPr lang="en-US" altLang="zh-CN" b="1" smtClean="0">
                <a:latin typeface="Cambria" panose="02040503050406030204" pitchFamily="18" charset="0"/>
                <a:ea typeface="Cambria" panose="02040503050406030204" pitchFamily="18" charset="0"/>
              </a:rPr>
              <a:pPr/>
              <a:t>43</a:t>
            </a:fld>
            <a:endParaRPr lang="en-US" altLang="zh-CN" b="1" dirty="0">
              <a:latin typeface="Cambria" panose="02040503050406030204" pitchFamily="18" charset="0"/>
              <a:ea typeface="Cambria" panose="02040503050406030204" pitchFamily="18" charset="0"/>
            </a:endParaRPr>
          </a:p>
        </p:txBody>
      </p:sp>
      <p:cxnSp>
        <p:nvCxnSpPr>
          <p:cNvPr id="9" name="Straight Connector 8">
            <a:extLst>
              <a:ext uri="{FF2B5EF4-FFF2-40B4-BE49-F238E27FC236}">
                <a16:creationId xmlns:a16="http://schemas.microsoft.com/office/drawing/2014/main" id="{ECA6B0E7-15B2-E737-D67B-9EE9D2433C05}"/>
              </a:ext>
            </a:extLst>
          </p:cNvPr>
          <p:cNvCxnSpPr>
            <a:cxnSpLocks/>
          </p:cNvCxnSpPr>
          <p:nvPr/>
        </p:nvCxnSpPr>
        <p:spPr>
          <a:xfrm>
            <a:off x="484632" y="1314450"/>
            <a:ext cx="11119538" cy="0"/>
          </a:xfrm>
          <a:prstGeom prst="line">
            <a:avLst/>
          </a:prstGeom>
          <a:ln w="38100">
            <a:solidFill>
              <a:schemeClr val="accent3">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5" name="Picture 2" descr="United India Insurance Company - Wikipedia">
            <a:extLst>
              <a:ext uri="{FF2B5EF4-FFF2-40B4-BE49-F238E27FC236}">
                <a16:creationId xmlns:a16="http://schemas.microsoft.com/office/drawing/2014/main" id="{767172E8-80F0-CEFE-FE48-F3292EAC986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4532" y="6300380"/>
            <a:ext cx="582936" cy="447854"/>
          </a:xfrm>
          <a:prstGeom prst="rect">
            <a:avLst/>
          </a:prstGeom>
          <a:noFill/>
          <a:extLst>
            <a:ext uri="{909E8E84-426E-40DD-AFC4-6F175D3DCCD1}">
              <a14:hiddenFill xmlns:a14="http://schemas.microsoft.com/office/drawing/2010/main">
                <a:solidFill>
                  <a:srgbClr val="FFFFFF"/>
                </a:solidFill>
              </a14:hiddenFill>
            </a:ext>
          </a:extLst>
        </p:spPr>
      </p:pic>
      <p:sp>
        <p:nvSpPr>
          <p:cNvPr id="124" name="Footer Placeholder 3">
            <a:extLst>
              <a:ext uri="{FF2B5EF4-FFF2-40B4-BE49-F238E27FC236}">
                <a16:creationId xmlns:a16="http://schemas.microsoft.com/office/drawing/2014/main" id="{87E3EF29-8D2A-922C-84BD-1C4FA76079E0}"/>
              </a:ext>
            </a:extLst>
          </p:cNvPr>
          <p:cNvSpPr>
            <a:spLocks noGrp="1"/>
          </p:cNvSpPr>
          <p:nvPr>
            <p:ph type="ftr" sz="quarter" idx="28"/>
          </p:nvPr>
        </p:nvSpPr>
        <p:spPr>
          <a:xfrm>
            <a:off x="484632" y="6341745"/>
            <a:ext cx="2430018" cy="365125"/>
          </a:xfrm>
        </p:spPr>
        <p:txBody>
          <a:bodyPr/>
          <a:lstStyle/>
          <a:p>
            <a:r>
              <a:rPr lang="en-US" b="1" dirty="0">
                <a:latin typeface="Cambria" panose="02040503050406030204" pitchFamily="18" charset="0"/>
                <a:ea typeface="Cambria" panose="02040503050406030204" pitchFamily="18" charset="0"/>
              </a:rPr>
              <a:t>Motor Insurance Underwriting</a:t>
            </a:r>
          </a:p>
        </p:txBody>
      </p:sp>
      <p:sp>
        <p:nvSpPr>
          <p:cNvPr id="3" name="Text Placeholder 28">
            <a:extLst>
              <a:ext uri="{FF2B5EF4-FFF2-40B4-BE49-F238E27FC236}">
                <a16:creationId xmlns:a16="http://schemas.microsoft.com/office/drawing/2014/main" id="{3D7D7669-6FC9-AA34-8F89-0C3E0070CA39}"/>
              </a:ext>
            </a:extLst>
          </p:cNvPr>
          <p:cNvSpPr txBox="1">
            <a:spLocks/>
          </p:cNvSpPr>
          <p:nvPr/>
        </p:nvSpPr>
        <p:spPr>
          <a:xfrm>
            <a:off x="484632" y="1660527"/>
            <a:ext cx="11119538" cy="4229098"/>
          </a:xfrm>
          <a:prstGeom prst="rect">
            <a:avLst/>
          </a:prstGeom>
        </p:spPr>
        <p:txBody>
          <a:bodyPr vert="horz" lIns="91440" tIns="45720" rIns="91440" bIns="45720" rtlCol="0" anchor="t">
            <a:noAutofit/>
          </a:bodyPr>
          <a:lstStyle>
            <a:defPPr>
              <a:defRPr lang="zh-CN"/>
            </a:defPPr>
            <a:lvl1pPr marL="0" algn="l" defTabSz="914400" rtl="0" eaLnBrk="1" latinLnBrk="0" hangingPunct="1">
              <a:defRPr sz="12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spcAft>
                <a:spcPts val="1600"/>
              </a:spcAft>
              <a:buClr>
                <a:srgbClr val="034EA2"/>
              </a:buClr>
            </a:pPr>
            <a:r>
              <a:rPr lang="en-US" altLang="zh-CN" sz="2800" b="1" dirty="0">
                <a:latin typeface="Cambria" panose="02040503050406030204" pitchFamily="18" charset="0"/>
                <a:ea typeface="Cambria" panose="02040503050406030204" pitchFamily="18" charset="0"/>
              </a:rPr>
              <a:t>There are 3 types of Motor Trade Policies</a:t>
            </a:r>
          </a:p>
          <a:p>
            <a:pPr marL="457200" indent="-457200" algn="just">
              <a:spcAft>
                <a:spcPts val="1600"/>
              </a:spcAft>
              <a:buClr>
                <a:srgbClr val="034EA2"/>
              </a:buClr>
              <a:buFont typeface="Wingdings" panose="05000000000000000000" pitchFamily="2" charset="2"/>
              <a:buChar char="§"/>
            </a:pPr>
            <a:r>
              <a:rPr lang="en-US" altLang="zh-CN" sz="2800" dirty="0">
                <a:latin typeface="Cambria" panose="02040503050406030204" pitchFamily="18" charset="0"/>
                <a:ea typeface="Cambria" panose="02040503050406030204" pitchFamily="18" charset="0"/>
              </a:rPr>
              <a:t>MOTOR TRADE TRANSIT RISK (CLASS E)</a:t>
            </a:r>
          </a:p>
          <a:p>
            <a:pPr marL="457200" indent="-457200" algn="just">
              <a:spcAft>
                <a:spcPts val="1600"/>
              </a:spcAft>
              <a:buClr>
                <a:srgbClr val="034EA2"/>
              </a:buClr>
              <a:buFont typeface="Wingdings" panose="05000000000000000000" pitchFamily="2" charset="2"/>
              <a:buChar char="§"/>
            </a:pPr>
            <a:r>
              <a:rPr lang="en-US" altLang="zh-CN" sz="2800" dirty="0">
                <a:latin typeface="Cambria" panose="02040503050406030204" pitchFamily="18" charset="0"/>
                <a:ea typeface="Cambria" panose="02040503050406030204" pitchFamily="18" charset="0"/>
              </a:rPr>
              <a:t>MOTOR TRADE ROAD RISK (CLASS F)</a:t>
            </a:r>
          </a:p>
          <a:p>
            <a:pPr marL="457200" indent="-457200" algn="just">
              <a:spcAft>
                <a:spcPts val="1600"/>
              </a:spcAft>
              <a:buClr>
                <a:srgbClr val="034EA2"/>
              </a:buClr>
              <a:buFont typeface="Wingdings" panose="05000000000000000000" pitchFamily="2" charset="2"/>
              <a:buChar char="§"/>
            </a:pPr>
            <a:r>
              <a:rPr lang="en-US" altLang="zh-CN" sz="2800" dirty="0">
                <a:latin typeface="Cambria" panose="02040503050406030204" pitchFamily="18" charset="0"/>
                <a:ea typeface="Cambria" panose="02040503050406030204" pitchFamily="18" charset="0"/>
              </a:rPr>
              <a:t>MOTOR TRADE - INTERNAL RISKS ONLY (CLASS G)</a:t>
            </a:r>
          </a:p>
          <a:p>
            <a:pPr marL="457200" indent="-457200" algn="just">
              <a:buClr>
                <a:srgbClr val="034EA2"/>
              </a:buClr>
              <a:buFont typeface="Wingdings" panose="05000000000000000000" pitchFamily="2" charset="2"/>
              <a:buChar char="§"/>
            </a:pPr>
            <a:endParaRPr lang="en-US" altLang="zh-CN" sz="2400" b="1"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6826335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D75AAF-6D23-ABD1-278D-D336CB0D6979}"/>
            </a:ext>
          </a:extLst>
        </p:cNvPr>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C64803B9-5663-78E1-DDD1-D32952B6EAFB}"/>
              </a:ext>
            </a:extLst>
          </p:cNvPr>
          <p:cNvGraphicFramePr>
            <a:graphicFrameLocks noGrp="1"/>
          </p:cNvGraphicFramePr>
          <p:nvPr>
            <p:extLst>
              <p:ext uri="{D42A27DB-BD31-4B8C-83A1-F6EECF244321}">
                <p14:modId xmlns:p14="http://schemas.microsoft.com/office/powerpoint/2010/main" val="2584536330"/>
              </p:ext>
            </p:extLst>
          </p:nvPr>
        </p:nvGraphicFramePr>
        <p:xfrm>
          <a:off x="484632" y="1660526"/>
          <a:ext cx="11059603" cy="4212982"/>
        </p:xfrm>
        <a:graphic>
          <a:graphicData uri="http://schemas.openxmlformats.org/drawingml/2006/table">
            <a:tbl>
              <a:tblPr firstRow="1" bandRow="1">
                <a:tableStyleId>{8799B23B-EC83-4686-B30A-512413B5E67A}</a:tableStyleId>
              </a:tblPr>
              <a:tblGrid>
                <a:gridCol w="11059603">
                  <a:extLst>
                    <a:ext uri="{9D8B030D-6E8A-4147-A177-3AD203B41FA5}">
                      <a16:colId xmlns:a16="http://schemas.microsoft.com/office/drawing/2014/main" val="3433721590"/>
                    </a:ext>
                  </a:extLst>
                </a:gridCol>
              </a:tblGrid>
              <a:tr h="409217">
                <a:tc>
                  <a:txBody>
                    <a:bodyPr/>
                    <a:lstStyle/>
                    <a:p>
                      <a:pPr marL="457200" indent="-457200" algn="just" defTabSz="914400" rtl="0" eaLnBrk="1" latinLnBrk="0" hangingPunct="1">
                        <a:spcAft>
                          <a:spcPts val="1600"/>
                        </a:spcAft>
                        <a:buClr>
                          <a:srgbClr val="034EA2"/>
                        </a:buClr>
                        <a:buFont typeface="Wingdings" panose="05000000000000000000" pitchFamily="2" charset="2"/>
                        <a:buChar char="§"/>
                      </a:pPr>
                      <a:r>
                        <a:rPr lang="en-US" sz="1800" b="0" kern="1200" dirty="0">
                          <a:solidFill>
                            <a:schemeClr val="accent6"/>
                          </a:solidFill>
                          <a:latin typeface="Cambria" panose="02040503050406030204" pitchFamily="18" charset="0"/>
                          <a:ea typeface="Cambria" panose="02040503050406030204" pitchFamily="18" charset="0"/>
                          <a:cs typeface="+mn-cs"/>
                        </a:rPr>
                        <a:t>Vehicles travelling on its own power</a:t>
                      </a:r>
                      <a:endParaRPr lang="en-IN" sz="1800" b="0" kern="1200" dirty="0">
                        <a:solidFill>
                          <a:schemeClr val="accent6"/>
                        </a:solidFill>
                        <a:latin typeface="Cambria" panose="02040503050406030204" pitchFamily="18" charset="0"/>
                        <a:ea typeface="Cambria" panose="02040503050406030204" pitchFamily="18" charset="0"/>
                        <a:cs typeface="+mn-cs"/>
                      </a:endParaRPr>
                    </a:p>
                  </a:txBody>
                  <a:tcPr anchor="ctr"/>
                </a:tc>
                <a:extLst>
                  <a:ext uri="{0D108BD9-81ED-4DB2-BD59-A6C34878D82A}">
                    <a16:rowId xmlns:a16="http://schemas.microsoft.com/office/drawing/2014/main" val="1569478855"/>
                  </a:ext>
                </a:extLst>
              </a:tr>
              <a:tr h="409217">
                <a:tc>
                  <a:txBody>
                    <a:bodyPr/>
                    <a:lstStyle/>
                    <a:p>
                      <a:pPr marL="457200" indent="-457200" algn="just" defTabSz="914400" rtl="0" eaLnBrk="1" latinLnBrk="0" hangingPunct="1">
                        <a:spcAft>
                          <a:spcPts val="1600"/>
                        </a:spcAft>
                        <a:buClr>
                          <a:srgbClr val="034EA2"/>
                        </a:buClr>
                        <a:buFont typeface="Wingdings" panose="05000000000000000000" pitchFamily="2" charset="2"/>
                        <a:buChar char="§"/>
                      </a:pPr>
                      <a:r>
                        <a:rPr lang="en-US" sz="1800" b="0" kern="1200" dirty="0">
                          <a:solidFill>
                            <a:schemeClr val="accent6"/>
                          </a:solidFill>
                          <a:latin typeface="Cambria" panose="02040503050406030204" pitchFamily="18" charset="0"/>
                          <a:ea typeface="Cambria" panose="02040503050406030204" pitchFamily="18" charset="0"/>
                          <a:cs typeface="+mn-cs"/>
                        </a:rPr>
                        <a:t>Separate policy or Declaration policy</a:t>
                      </a:r>
                      <a:endParaRPr lang="en-IN" sz="1800" b="0" kern="1200" dirty="0">
                        <a:solidFill>
                          <a:schemeClr val="accent6"/>
                        </a:solidFill>
                        <a:latin typeface="Cambria" panose="02040503050406030204" pitchFamily="18" charset="0"/>
                        <a:ea typeface="Cambria" panose="02040503050406030204" pitchFamily="18" charset="0"/>
                        <a:cs typeface="+mn-cs"/>
                      </a:endParaRPr>
                    </a:p>
                  </a:txBody>
                  <a:tcPr anchor="ctr"/>
                </a:tc>
                <a:extLst>
                  <a:ext uri="{0D108BD9-81ED-4DB2-BD59-A6C34878D82A}">
                    <a16:rowId xmlns:a16="http://schemas.microsoft.com/office/drawing/2014/main" val="1703316966"/>
                  </a:ext>
                </a:extLst>
              </a:tr>
              <a:tr h="409217">
                <a:tc>
                  <a:txBody>
                    <a:bodyPr/>
                    <a:lstStyle/>
                    <a:p>
                      <a:pPr marL="457200" indent="-457200" algn="just" defTabSz="914400" rtl="0" eaLnBrk="1" latinLnBrk="0" hangingPunct="1">
                        <a:spcAft>
                          <a:spcPts val="1600"/>
                        </a:spcAft>
                        <a:buClr>
                          <a:srgbClr val="034EA2"/>
                        </a:buClr>
                        <a:buFont typeface="Wingdings" panose="05000000000000000000" pitchFamily="2" charset="2"/>
                        <a:buChar char="§"/>
                      </a:pPr>
                      <a:r>
                        <a:rPr lang="en-US" sz="1800" b="0" kern="1200" dirty="0">
                          <a:solidFill>
                            <a:schemeClr val="accent6"/>
                          </a:solidFill>
                          <a:latin typeface="Cambria" panose="02040503050406030204" pitchFamily="18" charset="0"/>
                          <a:ea typeface="Cambria" panose="02040503050406030204" pitchFamily="18" charset="0"/>
                          <a:cs typeface="+mn-cs"/>
                        </a:rPr>
                        <a:t>OD Premium rates based on distance not exceeding 120 km exceeding 3600 kms</a:t>
                      </a:r>
                      <a:endParaRPr lang="en-IN" sz="1800" b="0" kern="1200" dirty="0">
                        <a:solidFill>
                          <a:schemeClr val="accent6"/>
                        </a:solidFill>
                        <a:latin typeface="Cambria" panose="02040503050406030204" pitchFamily="18" charset="0"/>
                        <a:ea typeface="Cambria" panose="02040503050406030204" pitchFamily="18" charset="0"/>
                        <a:cs typeface="+mn-cs"/>
                      </a:endParaRPr>
                    </a:p>
                  </a:txBody>
                  <a:tcPr anchor="ctr"/>
                </a:tc>
                <a:extLst>
                  <a:ext uri="{0D108BD9-81ED-4DB2-BD59-A6C34878D82A}">
                    <a16:rowId xmlns:a16="http://schemas.microsoft.com/office/drawing/2014/main" val="4042311779"/>
                  </a:ext>
                </a:extLst>
              </a:tr>
              <a:tr h="409217">
                <a:tc>
                  <a:txBody>
                    <a:bodyPr/>
                    <a:lstStyle/>
                    <a:p>
                      <a:pPr marL="457200" indent="-457200" algn="just" defTabSz="914400" rtl="0" eaLnBrk="1" latinLnBrk="0" hangingPunct="1">
                        <a:spcAft>
                          <a:spcPts val="1600"/>
                        </a:spcAft>
                        <a:buClr>
                          <a:srgbClr val="034EA2"/>
                        </a:buClr>
                        <a:buFont typeface="Wingdings" panose="05000000000000000000" pitchFamily="2" charset="2"/>
                        <a:buChar char="§"/>
                      </a:pPr>
                      <a:r>
                        <a:rPr lang="en-US" sz="1800" b="0" kern="1200" dirty="0">
                          <a:solidFill>
                            <a:schemeClr val="accent6"/>
                          </a:solidFill>
                          <a:latin typeface="Cambria" panose="02040503050406030204" pitchFamily="18" charset="0"/>
                          <a:ea typeface="Cambria" panose="02040503050406030204" pitchFamily="18" charset="0"/>
                          <a:cs typeface="+mn-cs"/>
                        </a:rPr>
                        <a:t>Liability premium:  Distance </a:t>
                      </a:r>
                      <a:r>
                        <a:rPr lang="en-US" sz="1800" b="0" kern="1200" dirty="0" err="1">
                          <a:solidFill>
                            <a:schemeClr val="accent6"/>
                          </a:solidFill>
                          <a:latin typeface="Cambria" panose="02040503050406030204" pitchFamily="18" charset="0"/>
                          <a:ea typeface="Cambria" panose="02040503050406030204" pitchFamily="18" charset="0"/>
                          <a:cs typeface="+mn-cs"/>
                        </a:rPr>
                        <a:t>upto</a:t>
                      </a:r>
                      <a:r>
                        <a:rPr lang="en-US" sz="1800" b="0" kern="1200" dirty="0">
                          <a:solidFill>
                            <a:schemeClr val="accent6"/>
                          </a:solidFill>
                          <a:latin typeface="Cambria" panose="02040503050406030204" pitchFamily="18" charset="0"/>
                          <a:ea typeface="Cambria" panose="02040503050406030204" pitchFamily="18" charset="0"/>
                          <a:cs typeface="+mn-cs"/>
                        </a:rPr>
                        <a:t> 2400 Kms and above</a:t>
                      </a:r>
                      <a:endParaRPr lang="en-IN" sz="1800" b="0" kern="1200" dirty="0">
                        <a:solidFill>
                          <a:schemeClr val="accent6"/>
                        </a:solidFill>
                        <a:latin typeface="Cambria" panose="02040503050406030204" pitchFamily="18" charset="0"/>
                        <a:ea typeface="Cambria" panose="02040503050406030204" pitchFamily="18" charset="0"/>
                        <a:cs typeface="+mn-cs"/>
                      </a:endParaRPr>
                    </a:p>
                  </a:txBody>
                  <a:tcPr anchor="ctr"/>
                </a:tc>
                <a:extLst>
                  <a:ext uri="{0D108BD9-81ED-4DB2-BD59-A6C34878D82A}">
                    <a16:rowId xmlns:a16="http://schemas.microsoft.com/office/drawing/2014/main" val="3217314172"/>
                  </a:ext>
                </a:extLst>
              </a:tr>
              <a:tr h="619356">
                <a:tc>
                  <a:txBody>
                    <a:bodyPr/>
                    <a:lstStyle/>
                    <a:p>
                      <a:pPr marL="457200" indent="-457200" algn="just" defTabSz="914400" rtl="0" eaLnBrk="1" latinLnBrk="0" hangingPunct="1">
                        <a:spcAft>
                          <a:spcPts val="1600"/>
                        </a:spcAft>
                        <a:buClr>
                          <a:srgbClr val="034EA2"/>
                        </a:buClr>
                        <a:buFont typeface="Wingdings" panose="05000000000000000000" pitchFamily="2" charset="2"/>
                        <a:buChar char="§"/>
                      </a:pPr>
                      <a:r>
                        <a:rPr lang="en-US" sz="1800" b="0" kern="1200" dirty="0">
                          <a:solidFill>
                            <a:schemeClr val="accent6"/>
                          </a:solidFill>
                          <a:latin typeface="Cambria" panose="02040503050406030204" pitchFamily="18" charset="0"/>
                          <a:ea typeface="Cambria" panose="02040503050406030204" pitchFamily="18" charset="0"/>
                          <a:cs typeface="+mn-cs"/>
                        </a:rPr>
                        <a:t>Additional rate for deletion of 50% limitation clause in respect of damage to </a:t>
                      </a:r>
                      <a:r>
                        <a:rPr lang="en-US" sz="1800" b="0" kern="1200" dirty="0" err="1">
                          <a:solidFill>
                            <a:schemeClr val="accent6"/>
                          </a:solidFill>
                          <a:latin typeface="Cambria" panose="02040503050406030204" pitchFamily="18" charset="0"/>
                          <a:ea typeface="Cambria" panose="02040503050406030204" pitchFamily="18" charset="0"/>
                          <a:cs typeface="+mn-cs"/>
                        </a:rPr>
                        <a:t>tyres</a:t>
                      </a:r>
                      <a:r>
                        <a:rPr lang="en-US" sz="1800" b="0" kern="1200" dirty="0">
                          <a:solidFill>
                            <a:schemeClr val="accent6"/>
                          </a:solidFill>
                          <a:latin typeface="Cambria" panose="02040503050406030204" pitchFamily="18" charset="0"/>
                          <a:ea typeface="Cambria" panose="02040503050406030204" pitchFamily="18" charset="0"/>
                          <a:cs typeface="+mn-cs"/>
                        </a:rPr>
                        <a:t>- 1% additional premium is charged</a:t>
                      </a:r>
                      <a:endParaRPr lang="en-IN" sz="1800" b="0" kern="1200" dirty="0">
                        <a:solidFill>
                          <a:schemeClr val="accent6"/>
                        </a:solidFill>
                        <a:latin typeface="Cambria" panose="02040503050406030204" pitchFamily="18" charset="0"/>
                        <a:ea typeface="Cambria" panose="02040503050406030204" pitchFamily="18" charset="0"/>
                        <a:cs typeface="+mn-cs"/>
                      </a:endParaRPr>
                    </a:p>
                  </a:txBody>
                  <a:tcPr anchor="ctr"/>
                </a:tc>
                <a:extLst>
                  <a:ext uri="{0D108BD9-81ED-4DB2-BD59-A6C34878D82A}">
                    <a16:rowId xmlns:a16="http://schemas.microsoft.com/office/drawing/2014/main" val="1312277371"/>
                  </a:ext>
                </a:extLst>
              </a:tr>
              <a:tr h="409217">
                <a:tc>
                  <a:txBody>
                    <a:bodyPr/>
                    <a:lstStyle/>
                    <a:p>
                      <a:pPr marL="457200" indent="-457200" algn="just" defTabSz="914400" rtl="0" eaLnBrk="1" latinLnBrk="0" hangingPunct="1">
                        <a:spcAft>
                          <a:spcPts val="1600"/>
                        </a:spcAft>
                        <a:buClr>
                          <a:srgbClr val="034EA2"/>
                        </a:buClr>
                        <a:buFont typeface="Wingdings" panose="05000000000000000000" pitchFamily="2" charset="2"/>
                        <a:buChar char="§"/>
                      </a:pPr>
                      <a:r>
                        <a:rPr lang="en-US" sz="1800" b="0" kern="1200" dirty="0">
                          <a:solidFill>
                            <a:schemeClr val="accent6"/>
                          </a:solidFill>
                          <a:latin typeface="Cambria" panose="02040503050406030204" pitchFamily="18" charset="0"/>
                          <a:ea typeface="Cambria" panose="02040503050406030204" pitchFamily="18" charset="0"/>
                          <a:cs typeface="+mn-cs"/>
                        </a:rPr>
                        <a:t>Commercial vehicle policy form with deletion of NVB clause and Section IV is used</a:t>
                      </a:r>
                      <a:endParaRPr lang="en-IN" sz="1800" b="0" kern="1200" dirty="0">
                        <a:solidFill>
                          <a:schemeClr val="accent6"/>
                        </a:solidFill>
                        <a:latin typeface="Cambria" panose="02040503050406030204" pitchFamily="18" charset="0"/>
                        <a:ea typeface="Cambria" panose="02040503050406030204" pitchFamily="18" charset="0"/>
                        <a:cs typeface="+mn-cs"/>
                      </a:endParaRPr>
                    </a:p>
                  </a:txBody>
                  <a:tcPr anchor="ctr"/>
                </a:tc>
                <a:extLst>
                  <a:ext uri="{0D108BD9-81ED-4DB2-BD59-A6C34878D82A}">
                    <a16:rowId xmlns:a16="http://schemas.microsoft.com/office/drawing/2014/main" val="3111183451"/>
                  </a:ext>
                </a:extLst>
              </a:tr>
              <a:tr h="409217">
                <a:tc>
                  <a:txBody>
                    <a:bodyPr/>
                    <a:lstStyle/>
                    <a:p>
                      <a:pPr marL="457200" indent="-457200" algn="just" defTabSz="914400" rtl="0" eaLnBrk="1" latinLnBrk="0" hangingPunct="1">
                        <a:spcAft>
                          <a:spcPts val="1600"/>
                        </a:spcAft>
                        <a:buClr>
                          <a:srgbClr val="034EA2"/>
                        </a:buClr>
                        <a:buFont typeface="Wingdings" panose="05000000000000000000" pitchFamily="2" charset="2"/>
                        <a:buChar char="§"/>
                      </a:pPr>
                      <a:r>
                        <a:rPr lang="en-US" sz="1800" b="0" kern="1200" dirty="0">
                          <a:solidFill>
                            <a:schemeClr val="accent6"/>
                          </a:solidFill>
                          <a:latin typeface="Cambria" panose="02040503050406030204" pitchFamily="18" charset="0"/>
                          <a:ea typeface="Cambria" panose="02040503050406030204" pitchFamily="18" charset="0"/>
                          <a:cs typeface="+mn-cs"/>
                        </a:rPr>
                        <a:t>The cover is limited to the risk during transit naming the point of departure and arrival.</a:t>
                      </a:r>
                      <a:endParaRPr lang="en-IN" sz="1800" b="0" kern="1200" dirty="0">
                        <a:solidFill>
                          <a:schemeClr val="accent6"/>
                        </a:solidFill>
                        <a:latin typeface="Cambria" panose="02040503050406030204" pitchFamily="18" charset="0"/>
                        <a:ea typeface="Cambria" panose="02040503050406030204" pitchFamily="18" charset="0"/>
                        <a:cs typeface="+mn-cs"/>
                      </a:endParaRPr>
                    </a:p>
                  </a:txBody>
                  <a:tcPr anchor="ctr"/>
                </a:tc>
                <a:extLst>
                  <a:ext uri="{0D108BD9-81ED-4DB2-BD59-A6C34878D82A}">
                    <a16:rowId xmlns:a16="http://schemas.microsoft.com/office/drawing/2014/main" val="1331437334"/>
                  </a:ext>
                </a:extLst>
              </a:tr>
              <a:tr h="1081415">
                <a:tc>
                  <a:txBody>
                    <a:bodyPr/>
                    <a:lstStyle/>
                    <a:p>
                      <a:pPr marL="457200" indent="-457200" algn="just" defTabSz="914400" rtl="0" eaLnBrk="1" latinLnBrk="0" hangingPunct="1">
                        <a:spcAft>
                          <a:spcPts val="1600"/>
                        </a:spcAft>
                        <a:buClr>
                          <a:srgbClr val="034EA2"/>
                        </a:buClr>
                        <a:buFont typeface="Wingdings" panose="05000000000000000000" pitchFamily="2" charset="2"/>
                        <a:buChar char="§"/>
                      </a:pPr>
                      <a:r>
                        <a:rPr lang="en-US" sz="1800" b="0" kern="1200" dirty="0">
                          <a:solidFill>
                            <a:schemeClr val="accent6"/>
                          </a:solidFill>
                          <a:latin typeface="Cambria" panose="02040503050406030204" pitchFamily="18" charset="0"/>
                          <a:ea typeface="Cambria" panose="02040503050406030204" pitchFamily="18" charset="0"/>
                          <a:cs typeface="+mn-cs"/>
                        </a:rPr>
                        <a:t>Limitation as to use to be modified.  </a:t>
                      </a:r>
                    </a:p>
                    <a:p>
                      <a:pPr marL="0" indent="0" algn="just" defTabSz="914400" rtl="0" eaLnBrk="1" latinLnBrk="0" hangingPunct="1">
                        <a:spcAft>
                          <a:spcPts val="1600"/>
                        </a:spcAft>
                        <a:buClr>
                          <a:srgbClr val="034EA2"/>
                        </a:buClr>
                        <a:buFont typeface="Wingdings" panose="05000000000000000000" pitchFamily="2" charset="2"/>
                        <a:buNone/>
                      </a:pPr>
                      <a:r>
                        <a:rPr lang="en-US" sz="1800" b="0" kern="1200" dirty="0">
                          <a:solidFill>
                            <a:schemeClr val="accent6"/>
                          </a:solidFill>
                          <a:latin typeface="Cambria" panose="02040503050406030204" pitchFamily="18" charset="0"/>
                          <a:ea typeface="Cambria" panose="02040503050406030204" pitchFamily="18" charset="0"/>
                          <a:cs typeface="+mn-cs"/>
                        </a:rPr>
                        <a:t>The policy does not cover for hire or reward, Racing , pace making, reliability trial, use while drawing a trailer except the towing of any disabled mechanically propelled vehicle.</a:t>
                      </a:r>
                      <a:endParaRPr lang="en-IN" sz="1800" b="0" kern="1200" dirty="0">
                        <a:solidFill>
                          <a:schemeClr val="accent6"/>
                        </a:solidFill>
                        <a:latin typeface="Cambria" panose="02040503050406030204" pitchFamily="18" charset="0"/>
                        <a:ea typeface="Cambria" panose="02040503050406030204" pitchFamily="18" charset="0"/>
                        <a:cs typeface="+mn-cs"/>
                      </a:endParaRPr>
                    </a:p>
                  </a:txBody>
                  <a:tcPr anchor="ctr"/>
                </a:tc>
                <a:extLst>
                  <a:ext uri="{0D108BD9-81ED-4DB2-BD59-A6C34878D82A}">
                    <a16:rowId xmlns:a16="http://schemas.microsoft.com/office/drawing/2014/main" val="3095789490"/>
                  </a:ext>
                </a:extLst>
              </a:tr>
            </a:tbl>
          </a:graphicData>
        </a:graphic>
      </p:graphicFrame>
      <p:sp>
        <p:nvSpPr>
          <p:cNvPr id="10" name="Title 9">
            <a:extLst>
              <a:ext uri="{FF2B5EF4-FFF2-40B4-BE49-F238E27FC236}">
                <a16:creationId xmlns:a16="http://schemas.microsoft.com/office/drawing/2014/main" id="{E1889F12-BC99-1FEA-FD27-24E52C15CD66}"/>
              </a:ext>
            </a:extLst>
          </p:cNvPr>
          <p:cNvSpPr>
            <a:spLocks noGrp="1"/>
          </p:cNvSpPr>
          <p:nvPr>
            <p:ph type="title"/>
          </p:nvPr>
        </p:nvSpPr>
        <p:spPr>
          <a:xfrm>
            <a:off x="484632" y="274955"/>
            <a:ext cx="11119538" cy="1115434"/>
          </a:xfrm>
        </p:spPr>
        <p:txBody>
          <a:bodyPr/>
          <a:lstStyle/>
          <a:p>
            <a:pPr algn="just"/>
            <a:r>
              <a:rPr lang="en-US" sz="3600" dirty="0">
                <a:solidFill>
                  <a:srgbClr val="034EA2"/>
                </a:solidFill>
                <a:latin typeface="Cambria" panose="02040503050406030204" pitchFamily="18" charset="0"/>
                <a:ea typeface="Cambria" panose="02040503050406030204" pitchFamily="18" charset="0"/>
              </a:rPr>
              <a:t>MOTOR TRADE TRANSIT RISK (CLASS E)</a:t>
            </a:r>
          </a:p>
        </p:txBody>
      </p:sp>
      <p:sp>
        <p:nvSpPr>
          <p:cNvPr id="5" name="Slide Number Placeholder 4">
            <a:extLst>
              <a:ext uri="{FF2B5EF4-FFF2-40B4-BE49-F238E27FC236}">
                <a16:creationId xmlns:a16="http://schemas.microsoft.com/office/drawing/2014/main" id="{2617A1F9-55AD-91BA-5F95-F64BAA043CAE}"/>
              </a:ext>
            </a:extLst>
          </p:cNvPr>
          <p:cNvSpPr>
            <a:spLocks noGrp="1"/>
          </p:cNvSpPr>
          <p:nvPr>
            <p:ph type="sldNum" sz="quarter" idx="29"/>
          </p:nvPr>
        </p:nvSpPr>
        <p:spPr>
          <a:xfrm>
            <a:off x="11194169" y="6341745"/>
            <a:ext cx="458592" cy="365125"/>
          </a:xfrm>
        </p:spPr>
        <p:txBody>
          <a:bodyPr/>
          <a:lstStyle/>
          <a:p>
            <a:fld id="{47FEACEE-25B4-4A2D-B147-27296E36371D}" type="slidenum">
              <a:rPr lang="en-US" altLang="zh-CN" b="1" smtClean="0">
                <a:latin typeface="Cambria" panose="02040503050406030204" pitchFamily="18" charset="0"/>
                <a:ea typeface="Cambria" panose="02040503050406030204" pitchFamily="18" charset="0"/>
              </a:rPr>
              <a:pPr/>
              <a:t>44</a:t>
            </a:fld>
            <a:endParaRPr lang="en-US" altLang="zh-CN" b="1" dirty="0">
              <a:latin typeface="Cambria" panose="02040503050406030204" pitchFamily="18" charset="0"/>
              <a:ea typeface="Cambria" panose="02040503050406030204" pitchFamily="18" charset="0"/>
            </a:endParaRPr>
          </a:p>
        </p:txBody>
      </p:sp>
      <p:cxnSp>
        <p:nvCxnSpPr>
          <p:cNvPr id="9" name="Straight Connector 8">
            <a:extLst>
              <a:ext uri="{FF2B5EF4-FFF2-40B4-BE49-F238E27FC236}">
                <a16:creationId xmlns:a16="http://schemas.microsoft.com/office/drawing/2014/main" id="{EC180C7B-1AE8-43D8-B103-6C27609B393D}"/>
              </a:ext>
            </a:extLst>
          </p:cNvPr>
          <p:cNvCxnSpPr>
            <a:cxnSpLocks/>
          </p:cNvCxnSpPr>
          <p:nvPr/>
        </p:nvCxnSpPr>
        <p:spPr>
          <a:xfrm>
            <a:off x="484632" y="1314450"/>
            <a:ext cx="11119538" cy="0"/>
          </a:xfrm>
          <a:prstGeom prst="line">
            <a:avLst/>
          </a:prstGeom>
          <a:ln w="38100">
            <a:solidFill>
              <a:schemeClr val="accent3">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5" name="Picture 2" descr="United India Insurance Company - Wikipedia">
            <a:extLst>
              <a:ext uri="{FF2B5EF4-FFF2-40B4-BE49-F238E27FC236}">
                <a16:creationId xmlns:a16="http://schemas.microsoft.com/office/drawing/2014/main" id="{525C3C32-1B72-C903-00F0-12E5832D5CD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4532" y="6300380"/>
            <a:ext cx="582936" cy="447854"/>
          </a:xfrm>
          <a:prstGeom prst="rect">
            <a:avLst/>
          </a:prstGeom>
          <a:noFill/>
          <a:extLst>
            <a:ext uri="{909E8E84-426E-40DD-AFC4-6F175D3DCCD1}">
              <a14:hiddenFill xmlns:a14="http://schemas.microsoft.com/office/drawing/2010/main">
                <a:solidFill>
                  <a:srgbClr val="FFFFFF"/>
                </a:solidFill>
              </a14:hiddenFill>
            </a:ext>
          </a:extLst>
        </p:spPr>
      </p:pic>
      <p:sp>
        <p:nvSpPr>
          <p:cNvPr id="124" name="Footer Placeholder 3">
            <a:extLst>
              <a:ext uri="{FF2B5EF4-FFF2-40B4-BE49-F238E27FC236}">
                <a16:creationId xmlns:a16="http://schemas.microsoft.com/office/drawing/2014/main" id="{D6158A1E-E66B-69E9-C022-33320CD9DAE2}"/>
              </a:ext>
            </a:extLst>
          </p:cNvPr>
          <p:cNvSpPr>
            <a:spLocks noGrp="1"/>
          </p:cNvSpPr>
          <p:nvPr>
            <p:ph type="ftr" sz="quarter" idx="28"/>
          </p:nvPr>
        </p:nvSpPr>
        <p:spPr>
          <a:xfrm>
            <a:off x="484632" y="6341745"/>
            <a:ext cx="2430018" cy="365125"/>
          </a:xfrm>
        </p:spPr>
        <p:txBody>
          <a:bodyPr/>
          <a:lstStyle/>
          <a:p>
            <a:r>
              <a:rPr lang="en-US" b="1" dirty="0">
                <a:latin typeface="Cambria" panose="02040503050406030204" pitchFamily="18" charset="0"/>
                <a:ea typeface="Cambria" panose="02040503050406030204" pitchFamily="18" charset="0"/>
              </a:rPr>
              <a:t>Motor Insurance Underwriting</a:t>
            </a:r>
          </a:p>
        </p:txBody>
      </p:sp>
    </p:spTree>
    <p:extLst>
      <p:ext uri="{BB962C8B-B14F-4D97-AF65-F5344CB8AC3E}">
        <p14:creationId xmlns:p14="http://schemas.microsoft.com/office/powerpoint/2010/main" val="128720557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BC2AB8-AB7C-22C7-F2F3-2AE164D51C39}"/>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5CC91020-4844-803F-3377-B90FE62F692A}"/>
              </a:ext>
            </a:extLst>
          </p:cNvPr>
          <p:cNvSpPr>
            <a:spLocks noGrp="1"/>
          </p:cNvSpPr>
          <p:nvPr>
            <p:ph type="title"/>
          </p:nvPr>
        </p:nvSpPr>
        <p:spPr>
          <a:xfrm>
            <a:off x="484632" y="274955"/>
            <a:ext cx="11119538" cy="1115434"/>
          </a:xfrm>
        </p:spPr>
        <p:txBody>
          <a:bodyPr/>
          <a:lstStyle/>
          <a:p>
            <a:pPr algn="just"/>
            <a:r>
              <a:rPr lang="en-US" sz="3600" dirty="0">
                <a:solidFill>
                  <a:srgbClr val="034EA2"/>
                </a:solidFill>
                <a:latin typeface="Cambria" panose="02040503050406030204" pitchFamily="18" charset="0"/>
                <a:ea typeface="Cambria" panose="02040503050406030204" pitchFamily="18" charset="0"/>
              </a:rPr>
              <a:t>MOTOR TRADE ROAD RISK (CLASS F)</a:t>
            </a:r>
          </a:p>
        </p:txBody>
      </p:sp>
      <p:sp>
        <p:nvSpPr>
          <p:cNvPr id="5" name="Slide Number Placeholder 4">
            <a:extLst>
              <a:ext uri="{FF2B5EF4-FFF2-40B4-BE49-F238E27FC236}">
                <a16:creationId xmlns:a16="http://schemas.microsoft.com/office/drawing/2014/main" id="{A53A4DD2-3862-9EF1-57FE-B3EBCB487C8D}"/>
              </a:ext>
            </a:extLst>
          </p:cNvPr>
          <p:cNvSpPr>
            <a:spLocks noGrp="1"/>
          </p:cNvSpPr>
          <p:nvPr>
            <p:ph type="sldNum" sz="quarter" idx="29"/>
          </p:nvPr>
        </p:nvSpPr>
        <p:spPr>
          <a:xfrm>
            <a:off x="11194169" y="6341745"/>
            <a:ext cx="458592" cy="365125"/>
          </a:xfrm>
        </p:spPr>
        <p:txBody>
          <a:bodyPr/>
          <a:lstStyle/>
          <a:p>
            <a:fld id="{47FEACEE-25B4-4A2D-B147-27296E36371D}" type="slidenum">
              <a:rPr lang="en-US" altLang="zh-CN" b="1" smtClean="0">
                <a:latin typeface="Cambria" panose="02040503050406030204" pitchFamily="18" charset="0"/>
                <a:ea typeface="Cambria" panose="02040503050406030204" pitchFamily="18" charset="0"/>
              </a:rPr>
              <a:pPr/>
              <a:t>45</a:t>
            </a:fld>
            <a:endParaRPr lang="en-US" altLang="zh-CN" b="1" dirty="0">
              <a:latin typeface="Cambria" panose="02040503050406030204" pitchFamily="18" charset="0"/>
              <a:ea typeface="Cambria" panose="02040503050406030204" pitchFamily="18" charset="0"/>
            </a:endParaRPr>
          </a:p>
        </p:txBody>
      </p:sp>
      <p:cxnSp>
        <p:nvCxnSpPr>
          <p:cNvPr id="9" name="Straight Connector 8">
            <a:extLst>
              <a:ext uri="{FF2B5EF4-FFF2-40B4-BE49-F238E27FC236}">
                <a16:creationId xmlns:a16="http://schemas.microsoft.com/office/drawing/2014/main" id="{C89B7274-B4ED-1149-3D0E-44AAADC324A3}"/>
              </a:ext>
            </a:extLst>
          </p:cNvPr>
          <p:cNvCxnSpPr>
            <a:cxnSpLocks/>
          </p:cNvCxnSpPr>
          <p:nvPr/>
        </p:nvCxnSpPr>
        <p:spPr>
          <a:xfrm>
            <a:off x="484632" y="1314450"/>
            <a:ext cx="11119538" cy="0"/>
          </a:xfrm>
          <a:prstGeom prst="line">
            <a:avLst/>
          </a:prstGeom>
          <a:ln w="38100">
            <a:solidFill>
              <a:schemeClr val="accent3">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5" name="Picture 2" descr="United India Insurance Company - Wikipedia">
            <a:extLst>
              <a:ext uri="{FF2B5EF4-FFF2-40B4-BE49-F238E27FC236}">
                <a16:creationId xmlns:a16="http://schemas.microsoft.com/office/drawing/2014/main" id="{1B3420E4-2A6C-DF21-CB0F-DF69CD211D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4532" y="6300380"/>
            <a:ext cx="582936" cy="447854"/>
          </a:xfrm>
          <a:prstGeom prst="rect">
            <a:avLst/>
          </a:prstGeom>
          <a:noFill/>
          <a:extLst>
            <a:ext uri="{909E8E84-426E-40DD-AFC4-6F175D3DCCD1}">
              <a14:hiddenFill xmlns:a14="http://schemas.microsoft.com/office/drawing/2010/main">
                <a:solidFill>
                  <a:srgbClr val="FFFFFF"/>
                </a:solidFill>
              </a14:hiddenFill>
            </a:ext>
          </a:extLst>
        </p:spPr>
      </p:pic>
      <p:sp>
        <p:nvSpPr>
          <p:cNvPr id="124" name="Footer Placeholder 3">
            <a:extLst>
              <a:ext uri="{FF2B5EF4-FFF2-40B4-BE49-F238E27FC236}">
                <a16:creationId xmlns:a16="http://schemas.microsoft.com/office/drawing/2014/main" id="{CA21762D-91D8-F88D-1DC6-ABE8991B7A41}"/>
              </a:ext>
            </a:extLst>
          </p:cNvPr>
          <p:cNvSpPr>
            <a:spLocks noGrp="1"/>
          </p:cNvSpPr>
          <p:nvPr>
            <p:ph type="ftr" sz="quarter" idx="28"/>
          </p:nvPr>
        </p:nvSpPr>
        <p:spPr>
          <a:xfrm>
            <a:off x="484632" y="6341745"/>
            <a:ext cx="2430018" cy="365125"/>
          </a:xfrm>
        </p:spPr>
        <p:txBody>
          <a:bodyPr/>
          <a:lstStyle/>
          <a:p>
            <a:r>
              <a:rPr lang="en-US" b="1" dirty="0">
                <a:latin typeface="Cambria" panose="02040503050406030204" pitchFamily="18" charset="0"/>
                <a:ea typeface="Cambria" panose="02040503050406030204" pitchFamily="18" charset="0"/>
              </a:rPr>
              <a:t>Motor Insurance Underwriting</a:t>
            </a:r>
          </a:p>
        </p:txBody>
      </p:sp>
      <p:sp>
        <p:nvSpPr>
          <p:cNvPr id="3" name="Text Placeholder 28">
            <a:extLst>
              <a:ext uri="{FF2B5EF4-FFF2-40B4-BE49-F238E27FC236}">
                <a16:creationId xmlns:a16="http://schemas.microsoft.com/office/drawing/2014/main" id="{9F0A9F6F-A986-C9C1-FF48-1FA8C12F8108}"/>
              </a:ext>
            </a:extLst>
          </p:cNvPr>
          <p:cNvSpPr txBox="1">
            <a:spLocks/>
          </p:cNvSpPr>
          <p:nvPr/>
        </p:nvSpPr>
        <p:spPr>
          <a:xfrm>
            <a:off x="484632" y="1660527"/>
            <a:ext cx="11119538" cy="4229098"/>
          </a:xfrm>
          <a:prstGeom prst="rect">
            <a:avLst/>
          </a:prstGeom>
        </p:spPr>
        <p:txBody>
          <a:bodyPr vert="horz" lIns="91440" tIns="45720" rIns="91440" bIns="45720" rtlCol="0" anchor="t">
            <a:noAutofit/>
          </a:bodyPr>
          <a:lstStyle>
            <a:defPPr>
              <a:defRPr lang="zh-CN"/>
            </a:defPPr>
            <a:lvl1pPr marL="0" algn="l" defTabSz="914400" rtl="0" eaLnBrk="1" latinLnBrk="0" hangingPunct="1">
              <a:defRPr sz="12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lgn="just">
              <a:spcAft>
                <a:spcPts val="600"/>
              </a:spcAft>
              <a:buClr>
                <a:srgbClr val="034EA2"/>
              </a:buClr>
              <a:buFont typeface="Wingdings" panose="05000000000000000000" pitchFamily="2" charset="2"/>
              <a:buChar char="§"/>
            </a:pPr>
            <a:r>
              <a:rPr lang="en-US" altLang="zh-CN" sz="1800" dirty="0">
                <a:latin typeface="Cambria" panose="02040503050406030204" pitchFamily="18" charset="0"/>
                <a:ea typeface="Cambria" panose="02040503050406030204" pitchFamily="18" charset="0"/>
              </a:rPr>
              <a:t>This policy is issued to Motor Dealers on following basis:</a:t>
            </a:r>
          </a:p>
          <a:p>
            <a:pPr marL="1371600" lvl="2" indent="-457200" algn="just">
              <a:spcAft>
                <a:spcPts val="1200"/>
              </a:spcAft>
              <a:buClr>
                <a:srgbClr val="034EA2"/>
              </a:buClr>
              <a:buFont typeface="Wingdings" panose="05000000000000000000" pitchFamily="2" charset="2"/>
              <a:buChar char="§"/>
            </a:pPr>
            <a:r>
              <a:rPr lang="en-US" altLang="zh-CN" i="1" dirty="0">
                <a:latin typeface="Cambria" panose="02040503050406030204" pitchFamily="18" charset="0"/>
                <a:ea typeface="Cambria" panose="02040503050406030204" pitchFamily="18" charset="0"/>
              </a:rPr>
              <a:t>Named Driver basis</a:t>
            </a:r>
            <a:endParaRPr lang="en-US" altLang="zh-CN" sz="2400" i="1" dirty="0">
              <a:latin typeface="Cambria" panose="02040503050406030204" pitchFamily="18" charset="0"/>
              <a:ea typeface="Cambria" panose="02040503050406030204" pitchFamily="18" charset="0"/>
            </a:endParaRPr>
          </a:p>
          <a:p>
            <a:pPr marL="1371600" lvl="2" indent="-457200" algn="just">
              <a:spcAft>
                <a:spcPts val="1200"/>
              </a:spcAft>
              <a:buClr>
                <a:srgbClr val="034EA2"/>
              </a:buClr>
              <a:buFont typeface="Wingdings" panose="05000000000000000000" pitchFamily="2" charset="2"/>
              <a:buChar char="§"/>
            </a:pPr>
            <a:r>
              <a:rPr lang="en-US" altLang="zh-CN" i="1" dirty="0">
                <a:latin typeface="Cambria" panose="02040503050406030204" pitchFamily="18" charset="0"/>
                <a:ea typeface="Cambria" panose="02040503050406030204" pitchFamily="18" charset="0"/>
              </a:rPr>
              <a:t>Trade Certificate basis</a:t>
            </a:r>
            <a:endParaRPr lang="en-US" altLang="zh-CN" sz="2400" i="1" dirty="0">
              <a:latin typeface="Cambria" panose="02040503050406030204" pitchFamily="18" charset="0"/>
              <a:ea typeface="Cambria" panose="02040503050406030204" pitchFamily="18" charset="0"/>
            </a:endParaRPr>
          </a:p>
          <a:p>
            <a:pPr marL="457200" indent="-457200" algn="just">
              <a:spcAft>
                <a:spcPts val="600"/>
              </a:spcAft>
              <a:buClr>
                <a:srgbClr val="034EA2"/>
              </a:buClr>
              <a:buFont typeface="Wingdings" panose="05000000000000000000" pitchFamily="2" charset="2"/>
              <a:buChar char="§"/>
            </a:pPr>
            <a:r>
              <a:rPr lang="en-US" altLang="zh-CN" sz="1800" dirty="0">
                <a:latin typeface="Cambria" panose="02040503050406030204" pitchFamily="18" charset="0"/>
                <a:ea typeface="Cambria" panose="02040503050406030204" pitchFamily="18" charset="0"/>
              </a:rPr>
              <a:t>Risk covered is identical as in Com. Vehicle Package Policy, while vehicle is in the public place or temporarily garaged during the course of a journey elsewhere than in or on any premises owned by or in the occupation of the insured. This policy can be extended by payment of additional premium to cover the risk while the vehicle is being used for the purpose of demonstration or tuition by other person provided he is driving with the insured’s permission and is accompanied by a Driver as named above.</a:t>
            </a:r>
          </a:p>
          <a:p>
            <a:pPr marL="457200" indent="-457200" algn="just">
              <a:spcAft>
                <a:spcPts val="600"/>
              </a:spcAft>
              <a:buClr>
                <a:srgbClr val="034EA2"/>
              </a:buClr>
              <a:buFont typeface="Wingdings" panose="05000000000000000000" pitchFamily="2" charset="2"/>
              <a:buChar char="§"/>
            </a:pPr>
            <a:r>
              <a:rPr lang="en-US" altLang="zh-CN" sz="1800" dirty="0">
                <a:latin typeface="Cambria" panose="02040503050406030204" pitchFamily="18" charset="0"/>
                <a:ea typeface="Cambria" panose="02040503050406030204" pitchFamily="18" charset="0"/>
              </a:rPr>
              <a:t>Issuance of policy for Fire and/ or Theft cover(s) without ‘Liability Only’ cover is not permitted</a:t>
            </a:r>
          </a:p>
          <a:p>
            <a:pPr marL="457200" indent="-457200" algn="just">
              <a:spcAft>
                <a:spcPts val="600"/>
              </a:spcAft>
              <a:buClr>
                <a:srgbClr val="034EA2"/>
              </a:buClr>
              <a:buFont typeface="Wingdings" panose="05000000000000000000" pitchFamily="2" charset="2"/>
              <a:buChar char="§"/>
            </a:pPr>
            <a:r>
              <a:rPr lang="en-US" altLang="zh-CN" sz="1800" dirty="0">
                <a:latin typeface="Cambria" panose="02040503050406030204" pitchFamily="18" charset="0"/>
                <a:ea typeface="Cambria" panose="02040503050406030204" pitchFamily="18" charset="0"/>
              </a:rPr>
              <a:t>Cover up to Rs. 25,000/- which can be extended on payment of additional premium.</a:t>
            </a:r>
          </a:p>
          <a:p>
            <a:pPr marL="457200" indent="-457200" algn="just">
              <a:spcAft>
                <a:spcPts val="600"/>
              </a:spcAft>
              <a:buClr>
                <a:srgbClr val="034EA2"/>
              </a:buClr>
              <a:buFont typeface="Wingdings" panose="05000000000000000000" pitchFamily="2" charset="2"/>
              <a:buChar char="§"/>
            </a:pPr>
            <a:r>
              <a:rPr lang="en-US" altLang="zh-CN" sz="1800" dirty="0">
                <a:latin typeface="Cambria" panose="02040503050406030204" pitchFamily="18" charset="0"/>
                <a:ea typeface="Cambria" panose="02040503050406030204" pitchFamily="18" charset="0"/>
              </a:rPr>
              <a:t>Towing Charges – Rs. 150/- any one accident</a:t>
            </a:r>
          </a:p>
          <a:p>
            <a:pPr marL="457200" indent="-457200" algn="just">
              <a:spcAft>
                <a:spcPts val="600"/>
              </a:spcAft>
              <a:buClr>
                <a:srgbClr val="034EA2"/>
              </a:buClr>
              <a:buFont typeface="Wingdings" panose="05000000000000000000" pitchFamily="2" charset="2"/>
              <a:buChar char="§"/>
            </a:pPr>
            <a:r>
              <a:rPr lang="en-US" altLang="zh-CN" sz="1800" dirty="0">
                <a:latin typeface="Cambria" panose="02040503050406030204" pitchFamily="18" charset="0"/>
                <a:ea typeface="Cambria" panose="02040503050406030204" pitchFamily="18" charset="0"/>
              </a:rPr>
              <a:t>Premium is charged on the basis of number of Drivers or Number of Trade Certificates.</a:t>
            </a:r>
          </a:p>
        </p:txBody>
      </p:sp>
    </p:spTree>
    <p:extLst>
      <p:ext uri="{BB962C8B-B14F-4D97-AF65-F5344CB8AC3E}">
        <p14:creationId xmlns:p14="http://schemas.microsoft.com/office/powerpoint/2010/main" val="251418579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D61480-3914-843C-F0E2-2602750BDCE8}"/>
            </a:ext>
          </a:extLst>
        </p:cNvPr>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0D2AA1BA-711E-793F-72E7-CCA1FB764022}"/>
              </a:ext>
            </a:extLst>
          </p:cNvPr>
          <p:cNvGraphicFramePr>
            <a:graphicFrameLocks noGrp="1"/>
          </p:cNvGraphicFramePr>
          <p:nvPr>
            <p:extLst>
              <p:ext uri="{D42A27DB-BD31-4B8C-83A1-F6EECF244321}">
                <p14:modId xmlns:p14="http://schemas.microsoft.com/office/powerpoint/2010/main" val="958691974"/>
              </p:ext>
            </p:extLst>
          </p:nvPr>
        </p:nvGraphicFramePr>
        <p:xfrm>
          <a:off x="544566" y="1660527"/>
          <a:ext cx="11059603" cy="4206240"/>
        </p:xfrm>
        <a:graphic>
          <a:graphicData uri="http://schemas.openxmlformats.org/drawingml/2006/table">
            <a:tbl>
              <a:tblPr firstRow="1" bandRow="1">
                <a:tableStyleId>{C083E6E3-FA7D-4D7B-A595-EF9225AFEA82}</a:tableStyleId>
              </a:tblPr>
              <a:tblGrid>
                <a:gridCol w="3274959">
                  <a:extLst>
                    <a:ext uri="{9D8B030D-6E8A-4147-A177-3AD203B41FA5}">
                      <a16:colId xmlns:a16="http://schemas.microsoft.com/office/drawing/2014/main" val="3433721590"/>
                    </a:ext>
                  </a:extLst>
                </a:gridCol>
                <a:gridCol w="7784644">
                  <a:extLst>
                    <a:ext uri="{9D8B030D-6E8A-4147-A177-3AD203B41FA5}">
                      <a16:colId xmlns:a16="http://schemas.microsoft.com/office/drawing/2014/main" val="3522655701"/>
                    </a:ext>
                  </a:extLst>
                </a:gridCol>
              </a:tblGrid>
              <a:tr h="172142">
                <a:tc>
                  <a:txBody>
                    <a:bodyPr/>
                    <a:lstStyle/>
                    <a:p>
                      <a:pPr algn="ctr"/>
                      <a:r>
                        <a:rPr lang="en-US" sz="1400" spc="600" dirty="0">
                          <a:solidFill>
                            <a:schemeClr val="tx1"/>
                          </a:solidFill>
                          <a:latin typeface="Cambria" panose="02040503050406030204" pitchFamily="18" charset="0"/>
                          <a:ea typeface="Cambria" panose="02040503050406030204" pitchFamily="18" charset="0"/>
                        </a:rPr>
                        <a:t>TITLE</a:t>
                      </a:r>
                      <a:endParaRPr lang="en-IN" sz="1400" spc="600" dirty="0">
                        <a:solidFill>
                          <a:schemeClr val="tx1"/>
                        </a:solidFill>
                        <a:latin typeface="Cambria" panose="02040503050406030204" pitchFamily="18" charset="0"/>
                        <a:ea typeface="Cambria" panose="02040503050406030204" pitchFamily="18" charset="0"/>
                      </a:endParaRPr>
                    </a:p>
                  </a:txBody>
                  <a:tcPr anchor="ctr">
                    <a:lnL>
                      <a:noFill/>
                    </a:lnL>
                    <a:lnR w="6350" cap="flat" cmpd="sng" algn="ctr">
                      <a:no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algn="ctr" defTabSz="914400" rtl="0" eaLnBrk="1" latinLnBrk="0" hangingPunct="1"/>
                      <a:r>
                        <a:rPr lang="en-US" sz="1400" b="1" kern="1200" spc="600" dirty="0">
                          <a:solidFill>
                            <a:schemeClr val="tx1"/>
                          </a:solidFill>
                          <a:latin typeface="Cambria" panose="02040503050406030204" pitchFamily="18" charset="0"/>
                          <a:ea typeface="Cambria" panose="02040503050406030204" pitchFamily="18" charset="0"/>
                          <a:cs typeface="+mn-cs"/>
                        </a:rPr>
                        <a:t>DESCRIPTION</a:t>
                      </a: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306038771"/>
                  </a:ext>
                </a:extLst>
              </a:tr>
              <a:tr h="154928">
                <a:tc>
                  <a:txBody>
                    <a:bodyPr/>
                    <a:lstStyle/>
                    <a:p>
                      <a:pPr algn="just"/>
                      <a:r>
                        <a:rPr lang="en-US" sz="1400" b="1" i="0" u="none" kern="1200" dirty="0">
                          <a:solidFill>
                            <a:srgbClr val="034EA2"/>
                          </a:solidFill>
                          <a:latin typeface="Cambria" panose="02040503050406030204" pitchFamily="18" charset="0"/>
                          <a:ea typeface="Cambria" panose="02040503050406030204" pitchFamily="18" charset="0"/>
                          <a:cs typeface="Calibri Light" panose="020F0302020204030204" pitchFamily="34" charset="0"/>
                        </a:rPr>
                        <a:t>Compulsory Deductible</a:t>
                      </a:r>
                      <a:endParaRPr lang="en-IN" sz="1400" b="1" i="0" u="none" kern="1200" dirty="0">
                        <a:solidFill>
                          <a:srgbClr val="034EA2"/>
                        </a:solidFill>
                        <a:latin typeface="Cambria" panose="02040503050406030204" pitchFamily="18" charset="0"/>
                        <a:ea typeface="Cambria" panose="02040503050406030204" pitchFamily="18" charset="0"/>
                        <a:cs typeface="Calibri Light" panose="020F0302020204030204" pitchFamily="34" charset="0"/>
                      </a:endParaRPr>
                    </a:p>
                  </a:txBody>
                  <a:tcPr anchor="ctr">
                    <a:lnL>
                      <a:noFill/>
                    </a:lnL>
                    <a:lnR w="9525" cap="flat" cmpd="sng" algn="ctr">
                      <a:solidFill>
                        <a:srgbClr val="393185"/>
                      </a:solidFill>
                      <a:prstDash val="sysDot"/>
                      <a:round/>
                      <a:headEnd type="none" w="med" len="med"/>
                      <a:tailEnd type="none" w="med" len="med"/>
                    </a:lnR>
                    <a:lnT w="6350" cap="flat" cmpd="sng" algn="ctr">
                      <a:noFill/>
                      <a:prstDash val="solid"/>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just"/>
                      <a:r>
                        <a:rPr lang="en-US" sz="1400" kern="1200" dirty="0">
                          <a:solidFill>
                            <a:schemeClr val="tx1"/>
                          </a:solidFill>
                          <a:latin typeface="Cambria" panose="02040503050406030204" pitchFamily="18" charset="0"/>
                          <a:ea typeface="Cambria" panose="02040503050406030204" pitchFamily="18" charset="0"/>
                          <a:cs typeface="+mn-cs"/>
                        </a:rPr>
                        <a:t>Any claim under Own Damage Section of the policy is subject to a compulsory deductible of Rs. 50/-.</a:t>
                      </a:r>
                      <a:endParaRPr lang="en-IN" sz="1400" kern="1200" dirty="0">
                        <a:solidFill>
                          <a:schemeClr val="tx1"/>
                        </a:solidFill>
                        <a:latin typeface="Cambria" panose="02040503050406030204" pitchFamily="18" charset="0"/>
                        <a:ea typeface="Cambria" panose="02040503050406030204" pitchFamily="18" charset="0"/>
                        <a:cs typeface="+mn-cs"/>
                      </a:endParaRPr>
                    </a:p>
                  </a:txBody>
                  <a:tcPr anchor="ctr">
                    <a:lnL w="9525" cap="flat" cmpd="sng" algn="ctr">
                      <a:solidFill>
                        <a:srgbClr val="393185"/>
                      </a:solidFill>
                      <a:prstDash val="sysDot"/>
                      <a:round/>
                      <a:headEnd type="none" w="med" len="med"/>
                      <a:tailEnd type="none" w="med" len="med"/>
                    </a:lnL>
                    <a:lnR w="9525" cap="flat" cmpd="sng" algn="ctr">
                      <a:solidFill>
                        <a:srgbClr val="393185"/>
                      </a:solidFill>
                      <a:prstDash val="sysDot"/>
                      <a:round/>
                      <a:headEnd type="none" w="med" len="med"/>
                      <a:tailEnd type="none" w="med" len="med"/>
                    </a:lnR>
                    <a:lnT w="6350" cap="flat" cmpd="sng" algn="ctr">
                      <a:noFill/>
                      <a:prstDash val="solid"/>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69478855"/>
                  </a:ext>
                </a:extLst>
              </a:tr>
              <a:tr h="166691">
                <a:tc>
                  <a:txBody>
                    <a:bodyPr/>
                    <a:lstStyle/>
                    <a:p>
                      <a:pPr algn="just"/>
                      <a:r>
                        <a:rPr lang="en-US" sz="1400" b="1" dirty="0">
                          <a:solidFill>
                            <a:srgbClr val="034EA2"/>
                          </a:solidFill>
                          <a:latin typeface="Cambria" panose="02040503050406030204" pitchFamily="18" charset="0"/>
                          <a:ea typeface="Cambria" panose="02040503050406030204" pitchFamily="18" charset="0"/>
                        </a:rPr>
                        <a:t>Loan or hire of vehicle to customers by Motor Dealers:</a:t>
                      </a:r>
                      <a:endParaRPr lang="en-IN" sz="1400" b="1" dirty="0">
                        <a:solidFill>
                          <a:srgbClr val="034EA2"/>
                        </a:solidFill>
                        <a:latin typeface="Cambria" panose="02040503050406030204" pitchFamily="18" charset="0"/>
                        <a:ea typeface="Cambria" panose="02040503050406030204" pitchFamily="18" charset="0"/>
                      </a:endParaRPr>
                    </a:p>
                  </a:txBody>
                  <a:tcPr anchor="ctr">
                    <a:lnL>
                      <a:noFill/>
                    </a:lnL>
                    <a:lnR w="9525" cap="flat" cmpd="sng" algn="ctr">
                      <a:solidFill>
                        <a:srgbClr val="393185"/>
                      </a:solidFill>
                      <a:prstDash val="sysDot"/>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l"/>
                      <a:r>
                        <a:rPr lang="en-US" sz="1400" kern="1200" dirty="0">
                          <a:solidFill>
                            <a:schemeClr val="tx1"/>
                          </a:solidFill>
                          <a:latin typeface="Cambria" panose="02040503050406030204" pitchFamily="18" charset="0"/>
                          <a:ea typeface="Cambria" panose="02040503050406030204" pitchFamily="18" charset="0"/>
                          <a:cs typeface="+mn-cs"/>
                        </a:rPr>
                        <a:t>Cars of private car type: Let out by Motor Dealers on loan or hire to customers.  Package policy: Rs 12 per day for a period not exceeding 12 months with a min premium Rs 330</a:t>
                      </a:r>
                      <a:endParaRPr lang="en-IN" sz="1400" kern="1200" dirty="0">
                        <a:solidFill>
                          <a:schemeClr val="tx1"/>
                        </a:solidFill>
                        <a:latin typeface="Cambria" panose="02040503050406030204" pitchFamily="18" charset="0"/>
                        <a:ea typeface="Cambria" panose="02040503050406030204" pitchFamily="18" charset="0"/>
                        <a:cs typeface="+mn-cs"/>
                      </a:endParaRPr>
                    </a:p>
                  </a:txBody>
                  <a:tcPr anchor="ctr">
                    <a:lnL w="9525" cap="flat" cmpd="sng" algn="ctr">
                      <a:solidFill>
                        <a:srgbClr val="393185"/>
                      </a:solidFill>
                      <a:prstDash val="sysDot"/>
                      <a:round/>
                      <a:headEnd type="none" w="med" len="med"/>
                      <a:tailEnd type="none" w="med" len="med"/>
                    </a:lnL>
                    <a:lnR w="9525" cap="flat" cmpd="sng" algn="ctr">
                      <a:solidFill>
                        <a:srgbClr val="393185"/>
                      </a:solidFill>
                      <a:prstDash val="sysDot"/>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03316966"/>
                  </a:ext>
                </a:extLst>
              </a:tr>
              <a:tr h="154928">
                <a:tc>
                  <a:txBody>
                    <a:bodyPr/>
                    <a:lstStyle/>
                    <a:p>
                      <a:pPr algn="just"/>
                      <a:r>
                        <a:rPr lang="en-US" sz="1400" b="1" dirty="0">
                          <a:solidFill>
                            <a:srgbClr val="034EA2"/>
                          </a:solidFill>
                          <a:latin typeface="Cambria" panose="02040503050406030204" pitchFamily="18" charset="0"/>
                          <a:ea typeface="Cambria" panose="02040503050406030204" pitchFamily="18" charset="0"/>
                        </a:rPr>
                        <a:t>Liability premium</a:t>
                      </a:r>
                      <a:endParaRPr lang="en-IN" sz="1400" b="1" dirty="0">
                        <a:solidFill>
                          <a:srgbClr val="034EA2"/>
                        </a:solidFill>
                        <a:latin typeface="Cambria" panose="02040503050406030204" pitchFamily="18" charset="0"/>
                        <a:ea typeface="Cambria" panose="02040503050406030204" pitchFamily="18" charset="0"/>
                      </a:endParaRPr>
                    </a:p>
                  </a:txBody>
                  <a:tcPr anchor="ctr">
                    <a:lnL>
                      <a:noFill/>
                    </a:lnL>
                    <a:lnR w="9525" cap="flat" cmpd="sng" algn="ctr">
                      <a:solidFill>
                        <a:srgbClr val="393185"/>
                      </a:solidFill>
                      <a:prstDash val="sysDot"/>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l"/>
                      <a:r>
                        <a:rPr lang="en-US" sz="1400" kern="1200" dirty="0">
                          <a:solidFill>
                            <a:schemeClr val="tx1"/>
                          </a:solidFill>
                          <a:latin typeface="Cambria" panose="02040503050406030204" pitchFamily="18" charset="0"/>
                          <a:ea typeface="Cambria" panose="02040503050406030204" pitchFamily="18" charset="0"/>
                          <a:cs typeface="+mn-cs"/>
                        </a:rPr>
                        <a:t>Rs 2 per day min premium Rs 175</a:t>
                      </a:r>
                      <a:endParaRPr lang="en-IN" sz="1400" kern="1200" dirty="0">
                        <a:solidFill>
                          <a:schemeClr val="tx1"/>
                        </a:solidFill>
                        <a:latin typeface="Cambria" panose="02040503050406030204" pitchFamily="18" charset="0"/>
                        <a:ea typeface="Cambria" panose="02040503050406030204" pitchFamily="18" charset="0"/>
                        <a:cs typeface="+mn-cs"/>
                      </a:endParaRPr>
                    </a:p>
                  </a:txBody>
                  <a:tcPr anchor="ctr">
                    <a:lnL w="9525" cap="flat" cmpd="sng" algn="ctr">
                      <a:solidFill>
                        <a:srgbClr val="393185"/>
                      </a:solidFill>
                      <a:prstDash val="sysDot"/>
                      <a:round/>
                      <a:headEnd type="none" w="med" len="med"/>
                      <a:tailEnd type="none" w="med" len="med"/>
                    </a:lnL>
                    <a:lnR w="9525" cap="flat" cmpd="sng" algn="ctr">
                      <a:solidFill>
                        <a:srgbClr val="393185"/>
                      </a:solidFill>
                      <a:prstDash val="sysDot"/>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42311779"/>
                  </a:ext>
                </a:extLst>
              </a:tr>
              <a:tr h="154928">
                <a:tc>
                  <a:txBody>
                    <a:bodyPr/>
                    <a:lstStyle/>
                    <a:p>
                      <a:pPr algn="just"/>
                      <a:r>
                        <a:rPr lang="en-US" sz="1400" b="1" dirty="0">
                          <a:solidFill>
                            <a:srgbClr val="034EA2"/>
                          </a:solidFill>
                          <a:latin typeface="Cambria" panose="02040503050406030204" pitchFamily="18" charset="0"/>
                          <a:ea typeface="Cambria" panose="02040503050406030204" pitchFamily="18" charset="0"/>
                        </a:rPr>
                        <a:t>Motorized 2 W</a:t>
                      </a:r>
                      <a:endParaRPr lang="en-IN" sz="1400" b="1" dirty="0">
                        <a:solidFill>
                          <a:srgbClr val="034EA2"/>
                        </a:solidFill>
                        <a:latin typeface="Cambria" panose="02040503050406030204" pitchFamily="18" charset="0"/>
                        <a:ea typeface="Cambria" panose="02040503050406030204" pitchFamily="18" charset="0"/>
                      </a:endParaRPr>
                    </a:p>
                  </a:txBody>
                  <a:tcPr anchor="ctr">
                    <a:lnL>
                      <a:noFill/>
                    </a:lnL>
                    <a:lnR w="9525" cap="flat" cmpd="sng" algn="ctr">
                      <a:solidFill>
                        <a:srgbClr val="393185"/>
                      </a:solidFill>
                      <a:prstDash val="sysDot"/>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l"/>
                      <a:r>
                        <a:rPr lang="en-US" sz="1400" kern="1200" dirty="0">
                          <a:solidFill>
                            <a:schemeClr val="tx1"/>
                          </a:solidFill>
                          <a:latin typeface="Cambria" panose="02040503050406030204" pitchFamily="18" charset="0"/>
                          <a:ea typeface="Cambria" panose="02040503050406030204" pitchFamily="18" charset="0"/>
                          <a:cs typeface="+mn-cs"/>
                        </a:rPr>
                        <a:t>Package policy: Rs 6 per day min Rs 225 and for Liability: Rs 1 per day subject to min Rs. 120</a:t>
                      </a:r>
                      <a:endParaRPr lang="en-IN" sz="1400" kern="1200" dirty="0">
                        <a:solidFill>
                          <a:schemeClr val="tx1"/>
                        </a:solidFill>
                        <a:latin typeface="Cambria" panose="02040503050406030204" pitchFamily="18" charset="0"/>
                        <a:ea typeface="Cambria" panose="02040503050406030204" pitchFamily="18" charset="0"/>
                        <a:cs typeface="+mn-cs"/>
                      </a:endParaRPr>
                    </a:p>
                  </a:txBody>
                  <a:tcPr anchor="ctr">
                    <a:lnL w="9525" cap="flat" cmpd="sng" algn="ctr">
                      <a:solidFill>
                        <a:srgbClr val="393185"/>
                      </a:solidFill>
                      <a:prstDash val="sysDot"/>
                      <a:round/>
                      <a:headEnd type="none" w="med" len="med"/>
                      <a:tailEnd type="none" w="med" len="med"/>
                    </a:lnL>
                    <a:lnR w="9525" cap="flat" cmpd="sng" algn="ctr">
                      <a:solidFill>
                        <a:srgbClr val="393185"/>
                      </a:solidFill>
                      <a:prstDash val="sysDot"/>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17314172"/>
                  </a:ext>
                </a:extLst>
              </a:tr>
              <a:tr h="166691">
                <a:tc>
                  <a:txBody>
                    <a:bodyPr/>
                    <a:lstStyle/>
                    <a:p>
                      <a:pPr algn="just"/>
                      <a:r>
                        <a:rPr lang="en-US" sz="1400" b="1" dirty="0">
                          <a:solidFill>
                            <a:srgbClr val="034EA2"/>
                          </a:solidFill>
                          <a:latin typeface="Cambria" panose="02040503050406030204" pitchFamily="18" charset="0"/>
                          <a:ea typeface="Cambria" panose="02040503050406030204" pitchFamily="18" charset="0"/>
                        </a:rPr>
                        <a:t>Extra Benefits</a:t>
                      </a:r>
                      <a:endParaRPr lang="en-IN" sz="1400" b="1" dirty="0">
                        <a:solidFill>
                          <a:srgbClr val="034EA2"/>
                        </a:solidFill>
                        <a:latin typeface="Cambria" panose="02040503050406030204" pitchFamily="18" charset="0"/>
                        <a:ea typeface="Cambria" panose="02040503050406030204" pitchFamily="18" charset="0"/>
                      </a:endParaRPr>
                    </a:p>
                  </a:txBody>
                  <a:tcPr anchor="ctr">
                    <a:lnL>
                      <a:noFill/>
                    </a:lnL>
                    <a:lnR w="9525" cap="flat" cmpd="sng" algn="ctr">
                      <a:solidFill>
                        <a:srgbClr val="393185"/>
                      </a:solidFill>
                      <a:prstDash val="sysDot"/>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l"/>
                      <a:r>
                        <a:rPr lang="en-US" sz="1400" kern="1200" dirty="0">
                          <a:solidFill>
                            <a:schemeClr val="tx1"/>
                          </a:solidFill>
                          <a:latin typeface="Cambria" panose="02040503050406030204" pitchFamily="18" charset="0"/>
                          <a:ea typeface="Cambria" panose="02040503050406030204" pitchFamily="18" charset="0"/>
                          <a:cs typeface="+mn-cs"/>
                        </a:rPr>
                        <a:t>Legal liability to passengers excl liability for accidents to employees of the insured arising out of and in the course of employment- Rs 115 per passenger</a:t>
                      </a:r>
                      <a:endParaRPr lang="en-IN" sz="1400" kern="1200" dirty="0">
                        <a:solidFill>
                          <a:schemeClr val="tx1"/>
                        </a:solidFill>
                        <a:latin typeface="Cambria" panose="02040503050406030204" pitchFamily="18" charset="0"/>
                        <a:ea typeface="Cambria" panose="02040503050406030204" pitchFamily="18" charset="0"/>
                        <a:cs typeface="+mn-cs"/>
                      </a:endParaRPr>
                    </a:p>
                  </a:txBody>
                  <a:tcPr anchor="ctr">
                    <a:lnL w="9525" cap="flat" cmpd="sng" algn="ctr">
                      <a:solidFill>
                        <a:srgbClr val="393185"/>
                      </a:solidFill>
                      <a:prstDash val="sysDot"/>
                      <a:round/>
                      <a:headEnd type="none" w="med" len="med"/>
                      <a:tailEnd type="none" w="med" len="med"/>
                    </a:lnL>
                    <a:lnR w="9525" cap="flat" cmpd="sng" algn="ctr">
                      <a:solidFill>
                        <a:srgbClr val="393185"/>
                      </a:solidFill>
                      <a:prstDash val="sysDot"/>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12277371"/>
                  </a:ext>
                </a:extLst>
              </a:tr>
              <a:tr h="154928">
                <a:tc>
                  <a:txBody>
                    <a:bodyPr/>
                    <a:lstStyle/>
                    <a:p>
                      <a:pPr algn="just"/>
                      <a:r>
                        <a:rPr lang="en-IN" sz="1400" b="1" dirty="0">
                          <a:solidFill>
                            <a:srgbClr val="034EA2"/>
                          </a:solidFill>
                          <a:latin typeface="Cambria" panose="02040503050406030204" pitchFamily="18" charset="0"/>
                          <a:ea typeface="Cambria" panose="02040503050406030204" pitchFamily="18" charset="0"/>
                        </a:rPr>
                        <a:t>Private Use</a:t>
                      </a:r>
                    </a:p>
                  </a:txBody>
                  <a:tcPr anchor="ctr">
                    <a:lnL>
                      <a:noFill/>
                    </a:lnL>
                    <a:lnR w="9525" cap="flat" cmpd="sng" algn="ctr">
                      <a:solidFill>
                        <a:srgbClr val="393185"/>
                      </a:solidFill>
                      <a:prstDash val="sysDot"/>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l"/>
                      <a:r>
                        <a:rPr lang="en-US" sz="1400" kern="1200" dirty="0">
                          <a:solidFill>
                            <a:schemeClr val="tx1"/>
                          </a:solidFill>
                          <a:latin typeface="Cambria" panose="02040503050406030204" pitchFamily="18" charset="0"/>
                          <a:ea typeface="Cambria" panose="02040503050406030204" pitchFamily="18" charset="0"/>
                          <a:cs typeface="+mn-cs"/>
                        </a:rPr>
                        <a:t>Additional premium @5.5%. Coverage for insured, Member, Director and employee of the insured.</a:t>
                      </a:r>
                      <a:endParaRPr lang="en-IN" sz="1400" kern="1200" dirty="0">
                        <a:solidFill>
                          <a:schemeClr val="tx1"/>
                        </a:solidFill>
                        <a:latin typeface="Cambria" panose="02040503050406030204" pitchFamily="18" charset="0"/>
                        <a:ea typeface="Cambria" panose="02040503050406030204" pitchFamily="18" charset="0"/>
                        <a:cs typeface="+mn-cs"/>
                      </a:endParaRPr>
                    </a:p>
                  </a:txBody>
                  <a:tcPr anchor="ctr">
                    <a:lnL w="9525" cap="flat" cmpd="sng" algn="ctr">
                      <a:solidFill>
                        <a:srgbClr val="393185"/>
                      </a:solidFill>
                      <a:prstDash val="sysDot"/>
                      <a:round/>
                      <a:headEnd type="none" w="med" len="med"/>
                      <a:tailEnd type="none" w="med" len="med"/>
                    </a:lnL>
                    <a:lnR w="9525" cap="flat" cmpd="sng" algn="ctr">
                      <a:solidFill>
                        <a:srgbClr val="393185"/>
                      </a:solidFill>
                      <a:prstDash val="sysDot"/>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11183451"/>
                  </a:ext>
                </a:extLst>
              </a:tr>
              <a:tr h="154928">
                <a:tc>
                  <a:txBody>
                    <a:bodyPr/>
                    <a:lstStyle/>
                    <a:p>
                      <a:pPr algn="just"/>
                      <a:r>
                        <a:rPr lang="en-IN" sz="1400" b="1" dirty="0">
                          <a:solidFill>
                            <a:srgbClr val="034EA2"/>
                          </a:solidFill>
                          <a:latin typeface="Cambria" panose="02040503050406030204" pitchFamily="18" charset="0"/>
                          <a:ea typeface="Cambria" panose="02040503050406030204" pitchFamily="18" charset="0"/>
                        </a:rPr>
                        <a:t>Demonstration Driving Extension</a:t>
                      </a:r>
                    </a:p>
                  </a:txBody>
                  <a:tcPr anchor="ctr">
                    <a:lnL>
                      <a:noFill/>
                    </a:lnL>
                    <a:lnR w="9525" cap="flat" cmpd="sng" algn="ctr">
                      <a:solidFill>
                        <a:srgbClr val="393185"/>
                      </a:solidFill>
                      <a:prstDash val="sysDot"/>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l"/>
                      <a:r>
                        <a:rPr lang="en-US" sz="1400" kern="1200" dirty="0">
                          <a:solidFill>
                            <a:schemeClr val="tx1"/>
                          </a:solidFill>
                          <a:latin typeface="Cambria" panose="02040503050406030204" pitchFamily="18" charset="0"/>
                          <a:ea typeface="Cambria" panose="02040503050406030204" pitchFamily="18" charset="0"/>
                          <a:cs typeface="+mn-cs"/>
                        </a:rPr>
                        <a:t>Additional premium @2%</a:t>
                      </a:r>
                      <a:endParaRPr lang="en-IN" sz="1400" kern="1200" dirty="0">
                        <a:solidFill>
                          <a:schemeClr val="tx1"/>
                        </a:solidFill>
                        <a:latin typeface="Cambria" panose="02040503050406030204" pitchFamily="18" charset="0"/>
                        <a:ea typeface="Cambria" panose="02040503050406030204" pitchFamily="18" charset="0"/>
                        <a:cs typeface="+mn-cs"/>
                      </a:endParaRPr>
                    </a:p>
                  </a:txBody>
                  <a:tcPr anchor="ctr">
                    <a:lnL w="9525" cap="flat" cmpd="sng" algn="ctr">
                      <a:solidFill>
                        <a:srgbClr val="393185"/>
                      </a:solidFill>
                      <a:prstDash val="sysDot"/>
                      <a:round/>
                      <a:headEnd type="none" w="med" len="med"/>
                      <a:tailEnd type="none" w="med" len="med"/>
                    </a:lnL>
                    <a:lnR w="9525" cap="flat" cmpd="sng" algn="ctr">
                      <a:solidFill>
                        <a:srgbClr val="393185"/>
                      </a:solidFill>
                      <a:prstDash val="sysDot"/>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31437334"/>
                  </a:ext>
                </a:extLst>
              </a:tr>
              <a:tr h="154928">
                <a:tc>
                  <a:txBody>
                    <a:bodyPr/>
                    <a:lstStyle/>
                    <a:p>
                      <a:pPr algn="just"/>
                      <a:r>
                        <a:rPr lang="en-IN" sz="1400" b="1" dirty="0">
                          <a:solidFill>
                            <a:srgbClr val="034EA2"/>
                          </a:solidFill>
                          <a:latin typeface="Cambria" panose="02040503050406030204" pitchFamily="18" charset="0"/>
                          <a:ea typeface="Cambria" panose="02040503050406030204" pitchFamily="18" charset="0"/>
                        </a:rPr>
                        <a:t>Tuition driving</a:t>
                      </a:r>
                    </a:p>
                  </a:txBody>
                  <a:tcPr anchor="ctr">
                    <a:lnL>
                      <a:noFill/>
                    </a:lnL>
                    <a:lnR w="9525" cap="flat" cmpd="sng" algn="ctr">
                      <a:solidFill>
                        <a:srgbClr val="393185"/>
                      </a:solidFill>
                      <a:prstDash val="sysDot"/>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l"/>
                      <a:r>
                        <a:rPr lang="en-US" sz="1400" kern="1200" dirty="0">
                          <a:solidFill>
                            <a:schemeClr val="tx1"/>
                          </a:solidFill>
                          <a:latin typeface="Cambria" panose="02040503050406030204" pitchFamily="18" charset="0"/>
                          <a:ea typeface="Cambria" panose="02040503050406030204" pitchFamily="18" charset="0"/>
                          <a:cs typeface="+mn-cs"/>
                        </a:rPr>
                        <a:t>Loading of 50%</a:t>
                      </a:r>
                      <a:endParaRPr lang="en-IN" sz="1400" kern="1200" dirty="0">
                        <a:solidFill>
                          <a:schemeClr val="tx1"/>
                        </a:solidFill>
                        <a:latin typeface="Cambria" panose="02040503050406030204" pitchFamily="18" charset="0"/>
                        <a:ea typeface="Cambria" panose="02040503050406030204" pitchFamily="18" charset="0"/>
                        <a:cs typeface="+mn-cs"/>
                      </a:endParaRPr>
                    </a:p>
                  </a:txBody>
                  <a:tcPr anchor="ctr">
                    <a:lnL w="9525" cap="flat" cmpd="sng" algn="ctr">
                      <a:solidFill>
                        <a:srgbClr val="393185"/>
                      </a:solidFill>
                      <a:prstDash val="sysDot"/>
                      <a:round/>
                      <a:headEnd type="none" w="med" len="med"/>
                      <a:tailEnd type="none" w="med" len="med"/>
                    </a:lnL>
                    <a:lnR w="9525" cap="flat" cmpd="sng" algn="ctr">
                      <a:solidFill>
                        <a:srgbClr val="393185"/>
                      </a:solidFill>
                      <a:prstDash val="sysDot"/>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95789490"/>
                  </a:ext>
                </a:extLst>
              </a:tr>
              <a:tr h="166691">
                <a:tc>
                  <a:txBody>
                    <a:bodyPr/>
                    <a:lstStyle/>
                    <a:p>
                      <a:pPr algn="just"/>
                      <a:r>
                        <a:rPr lang="en-US" sz="1400" b="1" dirty="0">
                          <a:solidFill>
                            <a:srgbClr val="034EA2"/>
                          </a:solidFill>
                          <a:latin typeface="Cambria" panose="02040503050406030204" pitchFamily="18" charset="0"/>
                          <a:ea typeface="Cambria" panose="02040503050406030204" pitchFamily="18" charset="0"/>
                        </a:rPr>
                        <a:t>Wider legal liability cover for paid driver</a:t>
                      </a:r>
                      <a:endParaRPr lang="en-IN" sz="1400" b="1" dirty="0">
                        <a:solidFill>
                          <a:srgbClr val="034EA2"/>
                        </a:solidFill>
                        <a:latin typeface="Cambria" panose="02040503050406030204" pitchFamily="18" charset="0"/>
                        <a:ea typeface="Cambria" panose="02040503050406030204" pitchFamily="18" charset="0"/>
                      </a:endParaRPr>
                    </a:p>
                  </a:txBody>
                  <a:tcPr anchor="ctr">
                    <a:lnL>
                      <a:noFill/>
                    </a:lnL>
                    <a:lnR w="9525" cap="flat" cmpd="sng" algn="ctr">
                      <a:solidFill>
                        <a:srgbClr val="393185"/>
                      </a:solidFill>
                      <a:prstDash val="sysDot"/>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l"/>
                      <a:r>
                        <a:rPr lang="en-IN" sz="1400" kern="1200" dirty="0">
                          <a:solidFill>
                            <a:schemeClr val="tx1"/>
                          </a:solidFill>
                          <a:latin typeface="Cambria" panose="02040503050406030204" pitchFamily="18" charset="0"/>
                          <a:ea typeface="Cambria" panose="02040503050406030204" pitchFamily="18" charset="0"/>
                          <a:cs typeface="+mn-cs"/>
                        </a:rPr>
                        <a:t>Additional premium Rs 25</a:t>
                      </a:r>
                    </a:p>
                  </a:txBody>
                  <a:tcPr anchor="ctr">
                    <a:lnL w="9525" cap="flat" cmpd="sng" algn="ctr">
                      <a:solidFill>
                        <a:srgbClr val="393185"/>
                      </a:solidFill>
                      <a:prstDash val="sysDot"/>
                      <a:round/>
                      <a:headEnd type="none" w="med" len="med"/>
                      <a:tailEnd type="none" w="med" len="med"/>
                    </a:lnL>
                    <a:lnR w="9525" cap="flat" cmpd="sng" algn="ctr">
                      <a:solidFill>
                        <a:srgbClr val="393185"/>
                      </a:solidFill>
                      <a:prstDash val="sysDot"/>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80903398"/>
                  </a:ext>
                </a:extLst>
              </a:tr>
              <a:tr h="166691">
                <a:tc>
                  <a:txBody>
                    <a:bodyPr/>
                    <a:lstStyle/>
                    <a:p>
                      <a:pPr algn="just"/>
                      <a:r>
                        <a:rPr lang="en-US" sz="1400" b="1" dirty="0">
                          <a:solidFill>
                            <a:srgbClr val="034EA2"/>
                          </a:solidFill>
                          <a:latin typeface="Cambria" panose="02040503050406030204" pitchFamily="18" charset="0"/>
                          <a:ea typeface="Cambria" panose="02040503050406030204" pitchFamily="18" charset="0"/>
                        </a:rPr>
                        <a:t>Additional rate for deletion of 50% limitation clause of damage to </a:t>
                      </a:r>
                      <a:r>
                        <a:rPr lang="en-US" sz="1400" b="1" dirty="0" err="1">
                          <a:solidFill>
                            <a:srgbClr val="034EA2"/>
                          </a:solidFill>
                          <a:latin typeface="Cambria" panose="02040503050406030204" pitchFamily="18" charset="0"/>
                          <a:ea typeface="Cambria" panose="02040503050406030204" pitchFamily="18" charset="0"/>
                        </a:rPr>
                        <a:t>tyre</a:t>
                      </a:r>
                      <a:endParaRPr lang="en-IN" sz="1400" b="1" dirty="0">
                        <a:solidFill>
                          <a:srgbClr val="034EA2"/>
                        </a:solidFill>
                        <a:latin typeface="Cambria" panose="02040503050406030204" pitchFamily="18" charset="0"/>
                        <a:ea typeface="Cambria" panose="02040503050406030204" pitchFamily="18" charset="0"/>
                      </a:endParaRPr>
                    </a:p>
                  </a:txBody>
                  <a:tcPr anchor="ctr">
                    <a:lnL>
                      <a:noFill/>
                    </a:lnL>
                    <a:lnR w="9525" cap="flat" cmpd="sng" algn="ctr">
                      <a:solidFill>
                        <a:srgbClr val="393185"/>
                      </a:solidFill>
                      <a:prstDash val="sysDot"/>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algn="l"/>
                      <a:r>
                        <a:rPr lang="en-US" sz="1400" kern="1200" dirty="0">
                          <a:solidFill>
                            <a:schemeClr val="tx1"/>
                          </a:solidFill>
                          <a:latin typeface="Cambria" panose="02040503050406030204" pitchFamily="18" charset="0"/>
                          <a:ea typeface="Cambria" panose="02040503050406030204" pitchFamily="18" charset="0"/>
                          <a:cs typeface="+mn-cs"/>
                        </a:rPr>
                        <a:t>1% of basic OD premium subject to min Rs 5 per chassis/vehicle.</a:t>
                      </a:r>
                      <a:endParaRPr lang="en-IN" sz="1400" kern="1200" dirty="0">
                        <a:solidFill>
                          <a:schemeClr val="tx1"/>
                        </a:solidFill>
                        <a:latin typeface="Cambria" panose="02040503050406030204" pitchFamily="18" charset="0"/>
                        <a:ea typeface="Cambria" panose="02040503050406030204" pitchFamily="18" charset="0"/>
                        <a:cs typeface="+mn-cs"/>
                      </a:endParaRPr>
                    </a:p>
                  </a:txBody>
                  <a:tcPr anchor="ctr">
                    <a:lnL w="9525" cap="flat" cmpd="sng" algn="ctr">
                      <a:solidFill>
                        <a:srgbClr val="393185"/>
                      </a:solidFill>
                      <a:prstDash val="sysDot"/>
                      <a:round/>
                      <a:headEnd type="none" w="med" len="med"/>
                      <a:tailEnd type="none" w="med" len="med"/>
                    </a:lnL>
                    <a:lnR w="9525" cap="flat" cmpd="sng" algn="ctr">
                      <a:solidFill>
                        <a:srgbClr val="393185"/>
                      </a:solidFill>
                      <a:prstDash val="sysDot"/>
                      <a:round/>
                      <a:headEnd type="none" w="med" len="med"/>
                      <a:tailEnd type="none" w="med" len="med"/>
                    </a:ln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73848756"/>
                  </a:ext>
                </a:extLst>
              </a:tr>
            </a:tbl>
          </a:graphicData>
        </a:graphic>
      </p:graphicFrame>
      <p:sp>
        <p:nvSpPr>
          <p:cNvPr id="10" name="Title 9">
            <a:extLst>
              <a:ext uri="{FF2B5EF4-FFF2-40B4-BE49-F238E27FC236}">
                <a16:creationId xmlns:a16="http://schemas.microsoft.com/office/drawing/2014/main" id="{2EFC87F3-58A0-9167-C9E9-F6D6372E43D2}"/>
              </a:ext>
            </a:extLst>
          </p:cNvPr>
          <p:cNvSpPr>
            <a:spLocks noGrp="1"/>
          </p:cNvSpPr>
          <p:nvPr>
            <p:ph type="title"/>
          </p:nvPr>
        </p:nvSpPr>
        <p:spPr>
          <a:xfrm>
            <a:off x="484632" y="274955"/>
            <a:ext cx="11119538" cy="1115434"/>
          </a:xfrm>
        </p:spPr>
        <p:txBody>
          <a:bodyPr/>
          <a:lstStyle/>
          <a:p>
            <a:pPr algn="just"/>
            <a:r>
              <a:rPr lang="en-US" sz="3600" dirty="0">
                <a:solidFill>
                  <a:srgbClr val="034EA2"/>
                </a:solidFill>
                <a:latin typeface="Cambria" panose="02040503050406030204" pitchFamily="18" charset="0"/>
                <a:ea typeface="Cambria" panose="02040503050406030204" pitchFamily="18" charset="0"/>
              </a:rPr>
              <a:t>MOTOR TRADE ROAD RISK (CLASS F)</a:t>
            </a:r>
          </a:p>
        </p:txBody>
      </p:sp>
      <p:sp>
        <p:nvSpPr>
          <p:cNvPr id="5" name="Slide Number Placeholder 4">
            <a:extLst>
              <a:ext uri="{FF2B5EF4-FFF2-40B4-BE49-F238E27FC236}">
                <a16:creationId xmlns:a16="http://schemas.microsoft.com/office/drawing/2014/main" id="{435B5DAF-470E-AF27-A2FA-FE275544F91F}"/>
              </a:ext>
            </a:extLst>
          </p:cNvPr>
          <p:cNvSpPr>
            <a:spLocks noGrp="1"/>
          </p:cNvSpPr>
          <p:nvPr>
            <p:ph type="sldNum" sz="quarter" idx="29"/>
          </p:nvPr>
        </p:nvSpPr>
        <p:spPr>
          <a:xfrm>
            <a:off x="11194169" y="6341745"/>
            <a:ext cx="458592" cy="365125"/>
          </a:xfrm>
        </p:spPr>
        <p:txBody>
          <a:bodyPr/>
          <a:lstStyle/>
          <a:p>
            <a:fld id="{47FEACEE-25B4-4A2D-B147-27296E36371D}" type="slidenum">
              <a:rPr lang="en-US" altLang="zh-CN" b="1" smtClean="0">
                <a:latin typeface="Cambria" panose="02040503050406030204" pitchFamily="18" charset="0"/>
                <a:ea typeface="Cambria" panose="02040503050406030204" pitchFamily="18" charset="0"/>
              </a:rPr>
              <a:pPr/>
              <a:t>46</a:t>
            </a:fld>
            <a:endParaRPr lang="en-US" altLang="zh-CN" b="1" dirty="0">
              <a:latin typeface="Cambria" panose="02040503050406030204" pitchFamily="18" charset="0"/>
              <a:ea typeface="Cambria" panose="02040503050406030204" pitchFamily="18" charset="0"/>
            </a:endParaRPr>
          </a:p>
        </p:txBody>
      </p:sp>
      <p:cxnSp>
        <p:nvCxnSpPr>
          <p:cNvPr id="9" name="Straight Connector 8">
            <a:extLst>
              <a:ext uri="{FF2B5EF4-FFF2-40B4-BE49-F238E27FC236}">
                <a16:creationId xmlns:a16="http://schemas.microsoft.com/office/drawing/2014/main" id="{C0FB666D-8624-05D5-8CD1-98B3A0248DCC}"/>
              </a:ext>
            </a:extLst>
          </p:cNvPr>
          <p:cNvCxnSpPr>
            <a:cxnSpLocks/>
          </p:cNvCxnSpPr>
          <p:nvPr/>
        </p:nvCxnSpPr>
        <p:spPr>
          <a:xfrm>
            <a:off x="484632" y="1314450"/>
            <a:ext cx="11119538" cy="0"/>
          </a:xfrm>
          <a:prstGeom prst="line">
            <a:avLst/>
          </a:prstGeom>
          <a:ln w="38100">
            <a:solidFill>
              <a:schemeClr val="accent3">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5" name="Picture 2" descr="United India Insurance Company - Wikipedia">
            <a:extLst>
              <a:ext uri="{FF2B5EF4-FFF2-40B4-BE49-F238E27FC236}">
                <a16:creationId xmlns:a16="http://schemas.microsoft.com/office/drawing/2014/main" id="{DD88F30C-3446-AEA0-1701-2E5978B1571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4532" y="6300380"/>
            <a:ext cx="582936" cy="447854"/>
          </a:xfrm>
          <a:prstGeom prst="rect">
            <a:avLst/>
          </a:prstGeom>
          <a:noFill/>
          <a:extLst>
            <a:ext uri="{909E8E84-426E-40DD-AFC4-6F175D3DCCD1}">
              <a14:hiddenFill xmlns:a14="http://schemas.microsoft.com/office/drawing/2010/main">
                <a:solidFill>
                  <a:srgbClr val="FFFFFF"/>
                </a:solidFill>
              </a14:hiddenFill>
            </a:ext>
          </a:extLst>
        </p:spPr>
      </p:pic>
      <p:sp>
        <p:nvSpPr>
          <p:cNvPr id="124" name="Footer Placeholder 3">
            <a:extLst>
              <a:ext uri="{FF2B5EF4-FFF2-40B4-BE49-F238E27FC236}">
                <a16:creationId xmlns:a16="http://schemas.microsoft.com/office/drawing/2014/main" id="{11590C08-4860-D76D-7CDD-C9E9C205AB57}"/>
              </a:ext>
            </a:extLst>
          </p:cNvPr>
          <p:cNvSpPr>
            <a:spLocks noGrp="1"/>
          </p:cNvSpPr>
          <p:nvPr>
            <p:ph type="ftr" sz="quarter" idx="28"/>
          </p:nvPr>
        </p:nvSpPr>
        <p:spPr>
          <a:xfrm>
            <a:off x="484632" y="6341745"/>
            <a:ext cx="2430018" cy="365125"/>
          </a:xfrm>
        </p:spPr>
        <p:txBody>
          <a:bodyPr/>
          <a:lstStyle/>
          <a:p>
            <a:r>
              <a:rPr lang="en-US" b="1" dirty="0">
                <a:latin typeface="Cambria" panose="02040503050406030204" pitchFamily="18" charset="0"/>
                <a:ea typeface="Cambria" panose="02040503050406030204" pitchFamily="18" charset="0"/>
              </a:rPr>
              <a:t>Motor Insurance Underwriting</a:t>
            </a:r>
          </a:p>
        </p:txBody>
      </p:sp>
    </p:spTree>
    <p:extLst>
      <p:ext uri="{BB962C8B-B14F-4D97-AF65-F5344CB8AC3E}">
        <p14:creationId xmlns:p14="http://schemas.microsoft.com/office/powerpoint/2010/main" val="345473143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ED8D95-0486-B0B5-553B-921D016D7115}"/>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141C6171-DCF7-9CD1-1E7B-DBDD413026CA}"/>
              </a:ext>
            </a:extLst>
          </p:cNvPr>
          <p:cNvSpPr>
            <a:spLocks noGrp="1"/>
          </p:cNvSpPr>
          <p:nvPr>
            <p:ph type="title"/>
          </p:nvPr>
        </p:nvSpPr>
        <p:spPr>
          <a:xfrm>
            <a:off x="484632" y="274955"/>
            <a:ext cx="11119538" cy="1115434"/>
          </a:xfrm>
        </p:spPr>
        <p:txBody>
          <a:bodyPr/>
          <a:lstStyle/>
          <a:p>
            <a:pPr algn="just"/>
            <a:r>
              <a:rPr lang="en-US" sz="3600" dirty="0">
                <a:solidFill>
                  <a:srgbClr val="034EA2"/>
                </a:solidFill>
                <a:latin typeface="Cambria" panose="02040503050406030204" pitchFamily="18" charset="0"/>
                <a:ea typeface="Cambria" panose="02040503050406030204" pitchFamily="18" charset="0"/>
              </a:rPr>
              <a:t>MOTOR TRADE - INTERNAL RISKS ONLY (CLASS G)</a:t>
            </a:r>
          </a:p>
        </p:txBody>
      </p:sp>
      <p:sp>
        <p:nvSpPr>
          <p:cNvPr id="5" name="Slide Number Placeholder 4">
            <a:extLst>
              <a:ext uri="{FF2B5EF4-FFF2-40B4-BE49-F238E27FC236}">
                <a16:creationId xmlns:a16="http://schemas.microsoft.com/office/drawing/2014/main" id="{69564D7D-34D8-8A57-0745-7DEECAF4669D}"/>
              </a:ext>
            </a:extLst>
          </p:cNvPr>
          <p:cNvSpPr>
            <a:spLocks noGrp="1"/>
          </p:cNvSpPr>
          <p:nvPr>
            <p:ph type="sldNum" sz="quarter" idx="29"/>
          </p:nvPr>
        </p:nvSpPr>
        <p:spPr>
          <a:xfrm>
            <a:off x="11194169" y="6341745"/>
            <a:ext cx="458592" cy="365125"/>
          </a:xfrm>
        </p:spPr>
        <p:txBody>
          <a:bodyPr/>
          <a:lstStyle/>
          <a:p>
            <a:fld id="{47FEACEE-25B4-4A2D-B147-27296E36371D}" type="slidenum">
              <a:rPr lang="en-US" altLang="zh-CN" b="1" smtClean="0">
                <a:latin typeface="Cambria" panose="02040503050406030204" pitchFamily="18" charset="0"/>
                <a:ea typeface="Cambria" panose="02040503050406030204" pitchFamily="18" charset="0"/>
              </a:rPr>
              <a:pPr/>
              <a:t>47</a:t>
            </a:fld>
            <a:endParaRPr lang="en-US" altLang="zh-CN" b="1" dirty="0">
              <a:latin typeface="Cambria" panose="02040503050406030204" pitchFamily="18" charset="0"/>
              <a:ea typeface="Cambria" panose="02040503050406030204" pitchFamily="18" charset="0"/>
            </a:endParaRPr>
          </a:p>
        </p:txBody>
      </p:sp>
      <p:cxnSp>
        <p:nvCxnSpPr>
          <p:cNvPr id="9" name="Straight Connector 8">
            <a:extLst>
              <a:ext uri="{FF2B5EF4-FFF2-40B4-BE49-F238E27FC236}">
                <a16:creationId xmlns:a16="http://schemas.microsoft.com/office/drawing/2014/main" id="{061FF3BC-1A0C-EE0E-E0E9-209ECADBDF33}"/>
              </a:ext>
            </a:extLst>
          </p:cNvPr>
          <p:cNvCxnSpPr>
            <a:cxnSpLocks/>
          </p:cNvCxnSpPr>
          <p:nvPr/>
        </p:nvCxnSpPr>
        <p:spPr>
          <a:xfrm>
            <a:off x="484632" y="1314450"/>
            <a:ext cx="11119538" cy="0"/>
          </a:xfrm>
          <a:prstGeom prst="line">
            <a:avLst/>
          </a:prstGeom>
          <a:ln w="38100">
            <a:solidFill>
              <a:schemeClr val="accent3">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5" name="Picture 2" descr="United India Insurance Company - Wikipedia">
            <a:extLst>
              <a:ext uri="{FF2B5EF4-FFF2-40B4-BE49-F238E27FC236}">
                <a16:creationId xmlns:a16="http://schemas.microsoft.com/office/drawing/2014/main" id="{0E22F6D9-B139-A4C5-8634-C7DD769CEB3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4532" y="6300380"/>
            <a:ext cx="582936" cy="447854"/>
          </a:xfrm>
          <a:prstGeom prst="rect">
            <a:avLst/>
          </a:prstGeom>
          <a:noFill/>
          <a:extLst>
            <a:ext uri="{909E8E84-426E-40DD-AFC4-6F175D3DCCD1}">
              <a14:hiddenFill xmlns:a14="http://schemas.microsoft.com/office/drawing/2010/main">
                <a:solidFill>
                  <a:srgbClr val="FFFFFF"/>
                </a:solidFill>
              </a14:hiddenFill>
            </a:ext>
          </a:extLst>
        </p:spPr>
      </p:pic>
      <p:sp>
        <p:nvSpPr>
          <p:cNvPr id="124" name="Footer Placeholder 3">
            <a:extLst>
              <a:ext uri="{FF2B5EF4-FFF2-40B4-BE49-F238E27FC236}">
                <a16:creationId xmlns:a16="http://schemas.microsoft.com/office/drawing/2014/main" id="{F4646529-AE8B-8985-5CDC-076533387F40}"/>
              </a:ext>
            </a:extLst>
          </p:cNvPr>
          <p:cNvSpPr>
            <a:spLocks noGrp="1"/>
          </p:cNvSpPr>
          <p:nvPr>
            <p:ph type="ftr" sz="quarter" idx="28"/>
          </p:nvPr>
        </p:nvSpPr>
        <p:spPr>
          <a:xfrm>
            <a:off x="484632" y="6341745"/>
            <a:ext cx="2430018" cy="365125"/>
          </a:xfrm>
        </p:spPr>
        <p:txBody>
          <a:bodyPr/>
          <a:lstStyle/>
          <a:p>
            <a:r>
              <a:rPr lang="en-US" b="1" dirty="0">
                <a:latin typeface="Cambria" panose="02040503050406030204" pitchFamily="18" charset="0"/>
                <a:ea typeface="Cambria" panose="02040503050406030204" pitchFamily="18" charset="0"/>
              </a:rPr>
              <a:t>Motor Insurance Underwriting</a:t>
            </a:r>
          </a:p>
        </p:txBody>
      </p:sp>
      <p:sp>
        <p:nvSpPr>
          <p:cNvPr id="3" name="Text Placeholder 28">
            <a:extLst>
              <a:ext uri="{FF2B5EF4-FFF2-40B4-BE49-F238E27FC236}">
                <a16:creationId xmlns:a16="http://schemas.microsoft.com/office/drawing/2014/main" id="{C59F938F-C681-1E93-021B-3F67E76E6929}"/>
              </a:ext>
            </a:extLst>
          </p:cNvPr>
          <p:cNvSpPr txBox="1">
            <a:spLocks/>
          </p:cNvSpPr>
          <p:nvPr/>
        </p:nvSpPr>
        <p:spPr>
          <a:xfrm>
            <a:off x="484632" y="1660527"/>
            <a:ext cx="11119538" cy="4229098"/>
          </a:xfrm>
          <a:prstGeom prst="rect">
            <a:avLst/>
          </a:prstGeom>
        </p:spPr>
        <p:txBody>
          <a:bodyPr vert="horz" lIns="91440" tIns="45720" rIns="91440" bIns="45720" rtlCol="0" anchor="t">
            <a:noAutofit/>
          </a:bodyPr>
          <a:lstStyle>
            <a:defPPr>
              <a:defRPr lang="zh-CN"/>
            </a:defPPr>
            <a:lvl1pPr marL="0" algn="l" defTabSz="914400" rtl="0" eaLnBrk="1" latinLnBrk="0" hangingPunct="1">
              <a:defRPr sz="12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lgn="just">
              <a:spcAft>
                <a:spcPts val="600"/>
              </a:spcAft>
              <a:buClr>
                <a:srgbClr val="034EA2"/>
              </a:buClr>
              <a:buFont typeface="Wingdings" panose="05000000000000000000" pitchFamily="2" charset="2"/>
              <a:buChar char="§"/>
            </a:pPr>
            <a:r>
              <a:rPr lang="en-US" altLang="zh-CN" sz="2200" dirty="0">
                <a:latin typeface="Cambria" panose="02040503050406030204" pitchFamily="18" charset="0"/>
                <a:ea typeface="Cambria" panose="02040503050406030204" pitchFamily="18" charset="0"/>
              </a:rPr>
              <a:t>This policy covers the risk of loss or damage or liability arising out of accidental external and visible means, while the vehicles are kept in or on premises of the insured (Motor Dealer) or in his occupation.</a:t>
            </a:r>
          </a:p>
          <a:p>
            <a:pPr marL="457200" indent="-457200" algn="just">
              <a:spcAft>
                <a:spcPts val="600"/>
              </a:spcAft>
              <a:buClr>
                <a:srgbClr val="034EA2"/>
              </a:buClr>
              <a:buFont typeface="Wingdings" panose="05000000000000000000" pitchFamily="2" charset="2"/>
              <a:buChar char="§"/>
            </a:pPr>
            <a:r>
              <a:rPr lang="en-US" altLang="zh-CN" sz="2200" dirty="0">
                <a:latin typeface="Cambria" panose="02040503050406030204" pitchFamily="18" charset="0"/>
                <a:ea typeface="Cambria" panose="02040503050406030204" pitchFamily="18" charset="0"/>
              </a:rPr>
              <a:t>Insurer’s Liability under Package Policy – Max. ` 50,000/-any one accident for OD and ` 150000 for TPPD and unlimited for bodily injury.</a:t>
            </a:r>
          </a:p>
          <a:p>
            <a:pPr marL="457200" indent="-457200" algn="just">
              <a:spcAft>
                <a:spcPts val="600"/>
              </a:spcAft>
              <a:buClr>
                <a:srgbClr val="034EA2"/>
              </a:buClr>
              <a:buFont typeface="Wingdings" panose="05000000000000000000" pitchFamily="2" charset="2"/>
              <a:buChar char="§"/>
            </a:pPr>
            <a:r>
              <a:rPr lang="en-US" altLang="zh-CN" sz="2200" dirty="0">
                <a:latin typeface="Cambria" panose="02040503050406030204" pitchFamily="18" charset="0"/>
                <a:ea typeface="Cambria" panose="02040503050406030204" pitchFamily="18" charset="0"/>
              </a:rPr>
              <a:t>Excess – As per GR 40</a:t>
            </a:r>
          </a:p>
          <a:p>
            <a:pPr marL="457200" indent="-457200" algn="just">
              <a:spcAft>
                <a:spcPts val="600"/>
              </a:spcAft>
              <a:buClr>
                <a:srgbClr val="034EA2"/>
              </a:buClr>
              <a:buFont typeface="Wingdings" panose="05000000000000000000" pitchFamily="2" charset="2"/>
              <a:buChar char="§"/>
            </a:pPr>
            <a:r>
              <a:rPr lang="en-US" altLang="zh-CN" sz="2200" dirty="0">
                <a:latin typeface="Cambria" panose="02040503050406030204" pitchFamily="18" charset="0"/>
                <a:ea typeface="Cambria" panose="02040503050406030204" pitchFamily="18" charset="0"/>
              </a:rPr>
              <a:t>Premium rates are chargeable on the basis of area occupied by Dealer and a percentage premium on the wages paid to the employees.</a:t>
            </a:r>
          </a:p>
          <a:p>
            <a:pPr marL="457200" indent="-457200" algn="just">
              <a:spcAft>
                <a:spcPts val="600"/>
              </a:spcAft>
              <a:buClr>
                <a:srgbClr val="034EA2"/>
              </a:buClr>
              <a:buFont typeface="Wingdings" panose="05000000000000000000" pitchFamily="2" charset="2"/>
              <a:buChar char="§"/>
            </a:pPr>
            <a:r>
              <a:rPr lang="en-US" altLang="zh-CN" sz="2200" dirty="0">
                <a:latin typeface="Cambria" panose="02040503050406030204" pitchFamily="18" charset="0"/>
                <a:ea typeface="Cambria" panose="02040503050406030204" pitchFamily="18" charset="0"/>
              </a:rPr>
              <a:t>Not given to Motor manufacturer, Motor assembly factory and Motor body builder and petrol filling station</a:t>
            </a:r>
          </a:p>
        </p:txBody>
      </p:sp>
    </p:spTree>
    <p:extLst>
      <p:ext uri="{BB962C8B-B14F-4D97-AF65-F5344CB8AC3E}">
        <p14:creationId xmlns:p14="http://schemas.microsoft.com/office/powerpoint/2010/main" val="349652875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074E6A-4E77-13BD-C823-DF3E6E99ACCF}"/>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4F7F1887-8134-6BE7-505A-F55E3AFD868A}"/>
              </a:ext>
            </a:extLst>
          </p:cNvPr>
          <p:cNvSpPr>
            <a:spLocks noGrp="1"/>
          </p:cNvSpPr>
          <p:nvPr>
            <p:ph type="title"/>
          </p:nvPr>
        </p:nvSpPr>
        <p:spPr>
          <a:xfrm>
            <a:off x="484632" y="274955"/>
            <a:ext cx="11119538" cy="1115434"/>
          </a:xfrm>
        </p:spPr>
        <p:txBody>
          <a:bodyPr/>
          <a:lstStyle/>
          <a:p>
            <a:pPr algn="just"/>
            <a:endParaRPr lang="en-US" sz="3600" dirty="0">
              <a:solidFill>
                <a:srgbClr val="034EA2"/>
              </a:solidFill>
              <a:latin typeface="Cambria" panose="02040503050406030204" pitchFamily="18" charset="0"/>
              <a:ea typeface="Cambria" panose="02040503050406030204" pitchFamily="18" charset="0"/>
            </a:endParaRPr>
          </a:p>
        </p:txBody>
      </p:sp>
      <p:sp>
        <p:nvSpPr>
          <p:cNvPr id="5" name="Slide Number Placeholder 4">
            <a:extLst>
              <a:ext uri="{FF2B5EF4-FFF2-40B4-BE49-F238E27FC236}">
                <a16:creationId xmlns:a16="http://schemas.microsoft.com/office/drawing/2014/main" id="{584636A0-1621-CF25-AC5D-778FC2D6146D}"/>
              </a:ext>
            </a:extLst>
          </p:cNvPr>
          <p:cNvSpPr>
            <a:spLocks noGrp="1"/>
          </p:cNvSpPr>
          <p:nvPr>
            <p:ph type="sldNum" sz="quarter" idx="29"/>
          </p:nvPr>
        </p:nvSpPr>
        <p:spPr>
          <a:xfrm>
            <a:off x="11194169" y="6341745"/>
            <a:ext cx="458592" cy="365125"/>
          </a:xfrm>
        </p:spPr>
        <p:txBody>
          <a:bodyPr/>
          <a:lstStyle/>
          <a:p>
            <a:fld id="{47FEACEE-25B4-4A2D-B147-27296E36371D}" type="slidenum">
              <a:rPr lang="en-US" altLang="zh-CN" b="1" smtClean="0">
                <a:latin typeface="Cambria" panose="02040503050406030204" pitchFamily="18" charset="0"/>
                <a:ea typeface="Cambria" panose="02040503050406030204" pitchFamily="18" charset="0"/>
              </a:rPr>
              <a:pPr/>
              <a:t>48</a:t>
            </a:fld>
            <a:endParaRPr lang="en-US" altLang="zh-CN" b="1" dirty="0">
              <a:latin typeface="Cambria" panose="02040503050406030204" pitchFamily="18" charset="0"/>
              <a:ea typeface="Cambria" panose="02040503050406030204" pitchFamily="18" charset="0"/>
            </a:endParaRPr>
          </a:p>
        </p:txBody>
      </p:sp>
      <p:cxnSp>
        <p:nvCxnSpPr>
          <p:cNvPr id="9" name="Straight Connector 8">
            <a:extLst>
              <a:ext uri="{FF2B5EF4-FFF2-40B4-BE49-F238E27FC236}">
                <a16:creationId xmlns:a16="http://schemas.microsoft.com/office/drawing/2014/main" id="{847525A6-8257-A5CC-5C3F-B9A2632CD491}"/>
              </a:ext>
            </a:extLst>
          </p:cNvPr>
          <p:cNvCxnSpPr>
            <a:cxnSpLocks/>
          </p:cNvCxnSpPr>
          <p:nvPr/>
        </p:nvCxnSpPr>
        <p:spPr>
          <a:xfrm>
            <a:off x="484632" y="1314450"/>
            <a:ext cx="11119538" cy="0"/>
          </a:xfrm>
          <a:prstGeom prst="line">
            <a:avLst/>
          </a:prstGeom>
          <a:ln w="38100">
            <a:solidFill>
              <a:schemeClr val="accent3">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5" name="Picture 2" descr="United India Insurance Company - Wikipedia">
            <a:extLst>
              <a:ext uri="{FF2B5EF4-FFF2-40B4-BE49-F238E27FC236}">
                <a16:creationId xmlns:a16="http://schemas.microsoft.com/office/drawing/2014/main" id="{EE4666B3-2BF7-4DE3-EDCD-4D1DCA66CCC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4532" y="6300380"/>
            <a:ext cx="582936" cy="447854"/>
          </a:xfrm>
          <a:prstGeom prst="rect">
            <a:avLst/>
          </a:prstGeom>
          <a:noFill/>
          <a:extLst>
            <a:ext uri="{909E8E84-426E-40DD-AFC4-6F175D3DCCD1}">
              <a14:hiddenFill xmlns:a14="http://schemas.microsoft.com/office/drawing/2010/main">
                <a:solidFill>
                  <a:srgbClr val="FFFFFF"/>
                </a:solidFill>
              </a14:hiddenFill>
            </a:ext>
          </a:extLst>
        </p:spPr>
      </p:pic>
      <p:sp>
        <p:nvSpPr>
          <p:cNvPr id="124" name="Footer Placeholder 3">
            <a:extLst>
              <a:ext uri="{FF2B5EF4-FFF2-40B4-BE49-F238E27FC236}">
                <a16:creationId xmlns:a16="http://schemas.microsoft.com/office/drawing/2014/main" id="{D93151D0-A8FF-6CF7-9B0E-C9EC00C15759}"/>
              </a:ext>
            </a:extLst>
          </p:cNvPr>
          <p:cNvSpPr>
            <a:spLocks noGrp="1"/>
          </p:cNvSpPr>
          <p:nvPr>
            <p:ph type="ftr" sz="quarter" idx="28"/>
          </p:nvPr>
        </p:nvSpPr>
        <p:spPr>
          <a:xfrm>
            <a:off x="484632" y="6341745"/>
            <a:ext cx="2430018" cy="365125"/>
          </a:xfrm>
        </p:spPr>
        <p:txBody>
          <a:bodyPr/>
          <a:lstStyle/>
          <a:p>
            <a:r>
              <a:rPr lang="en-US" b="1" dirty="0">
                <a:latin typeface="Cambria" panose="02040503050406030204" pitchFamily="18" charset="0"/>
                <a:ea typeface="Cambria" panose="02040503050406030204" pitchFamily="18" charset="0"/>
              </a:rPr>
              <a:t>Motor Insurance Underwriting</a:t>
            </a:r>
          </a:p>
        </p:txBody>
      </p:sp>
      <p:graphicFrame>
        <p:nvGraphicFramePr>
          <p:cNvPr id="2" name="Table 1">
            <a:extLst>
              <a:ext uri="{FF2B5EF4-FFF2-40B4-BE49-F238E27FC236}">
                <a16:creationId xmlns:a16="http://schemas.microsoft.com/office/drawing/2014/main" id="{7ADFA4AC-57C5-7075-2826-7199426FCB7E}"/>
              </a:ext>
            </a:extLst>
          </p:cNvPr>
          <p:cNvGraphicFramePr>
            <a:graphicFrameLocks noGrp="1"/>
          </p:cNvGraphicFramePr>
          <p:nvPr>
            <p:extLst>
              <p:ext uri="{D42A27DB-BD31-4B8C-83A1-F6EECF244321}">
                <p14:modId xmlns:p14="http://schemas.microsoft.com/office/powerpoint/2010/main" val="382619364"/>
              </p:ext>
            </p:extLst>
          </p:nvPr>
        </p:nvGraphicFramePr>
        <p:xfrm>
          <a:off x="544566" y="1660527"/>
          <a:ext cx="11059603" cy="4203245"/>
        </p:xfrm>
        <a:graphic>
          <a:graphicData uri="http://schemas.openxmlformats.org/drawingml/2006/table">
            <a:tbl>
              <a:tblPr firstRow="1" bandRow="1">
                <a:tableStyleId>{8799B23B-EC83-4686-B30A-512413B5E67A}</a:tableStyleId>
              </a:tblPr>
              <a:tblGrid>
                <a:gridCol w="3557534">
                  <a:extLst>
                    <a:ext uri="{9D8B030D-6E8A-4147-A177-3AD203B41FA5}">
                      <a16:colId xmlns:a16="http://schemas.microsoft.com/office/drawing/2014/main" val="3433721590"/>
                    </a:ext>
                  </a:extLst>
                </a:gridCol>
                <a:gridCol w="3609747">
                  <a:extLst>
                    <a:ext uri="{9D8B030D-6E8A-4147-A177-3AD203B41FA5}">
                      <a16:colId xmlns:a16="http://schemas.microsoft.com/office/drawing/2014/main" val="3522655701"/>
                    </a:ext>
                  </a:extLst>
                </a:gridCol>
                <a:gridCol w="3892322">
                  <a:extLst>
                    <a:ext uri="{9D8B030D-6E8A-4147-A177-3AD203B41FA5}">
                      <a16:colId xmlns:a16="http://schemas.microsoft.com/office/drawing/2014/main" val="22286686"/>
                    </a:ext>
                  </a:extLst>
                </a:gridCol>
              </a:tblGrid>
              <a:tr h="586377">
                <a:tc>
                  <a:txBody>
                    <a:bodyPr/>
                    <a:lstStyle/>
                    <a:p>
                      <a:pPr marL="0" algn="just" defTabSz="914400" rtl="0" eaLnBrk="1" latinLnBrk="0" hangingPunct="1"/>
                      <a:r>
                        <a:rPr lang="en-US" sz="2200" b="1" kern="1200" dirty="0">
                          <a:solidFill>
                            <a:srgbClr val="034EA2"/>
                          </a:solidFill>
                          <a:latin typeface="Cambria" panose="02040503050406030204" pitchFamily="18" charset="0"/>
                          <a:ea typeface="Cambria" panose="02040503050406030204" pitchFamily="18" charset="0"/>
                          <a:cs typeface="+mn-cs"/>
                        </a:rPr>
                        <a:t>Cover</a:t>
                      </a:r>
                      <a:endParaRPr lang="en-IN" sz="2200" b="1" kern="1200" dirty="0">
                        <a:solidFill>
                          <a:srgbClr val="034EA2"/>
                        </a:solidFill>
                        <a:latin typeface="Cambria" panose="02040503050406030204" pitchFamily="18" charset="0"/>
                        <a:ea typeface="Cambria" panose="02040503050406030204" pitchFamily="18" charset="0"/>
                        <a:cs typeface="+mn-cs"/>
                      </a:endParaRPr>
                    </a:p>
                  </a:txBody>
                  <a:tcPr anchor="ctr"/>
                </a:tc>
                <a:tc>
                  <a:txBody>
                    <a:bodyPr/>
                    <a:lstStyle/>
                    <a:p>
                      <a:pPr marL="0" algn="ctr" defTabSz="914400" rtl="0" eaLnBrk="1" latinLnBrk="0" hangingPunct="1"/>
                      <a:r>
                        <a:rPr lang="en-US" sz="2200" b="0" kern="1200" dirty="0">
                          <a:solidFill>
                            <a:schemeClr val="tx1"/>
                          </a:solidFill>
                          <a:latin typeface="Cambria" panose="02040503050406030204" pitchFamily="18" charset="0"/>
                          <a:ea typeface="Cambria" panose="02040503050406030204" pitchFamily="18" charset="0"/>
                          <a:cs typeface="+mn-cs"/>
                        </a:rPr>
                        <a:t>Liability only</a:t>
                      </a:r>
                    </a:p>
                  </a:txBody>
                  <a:tcPr anchor="ctr"/>
                </a:tc>
                <a:tc>
                  <a:txBody>
                    <a:bodyPr/>
                    <a:lstStyle/>
                    <a:p>
                      <a:pPr marL="0" algn="ctr" defTabSz="914400" rtl="0" eaLnBrk="1" latinLnBrk="0" hangingPunct="1"/>
                      <a:r>
                        <a:rPr lang="en-US" sz="2200" b="0" kern="1200" dirty="0">
                          <a:solidFill>
                            <a:schemeClr val="tx1"/>
                          </a:solidFill>
                          <a:latin typeface="Cambria" panose="02040503050406030204" pitchFamily="18" charset="0"/>
                          <a:ea typeface="Cambria" panose="02040503050406030204" pitchFamily="18" charset="0"/>
                          <a:cs typeface="+mn-cs"/>
                        </a:rPr>
                        <a:t>Package policy</a:t>
                      </a:r>
                    </a:p>
                  </a:txBody>
                  <a:tcPr anchor="ctr"/>
                </a:tc>
                <a:extLst>
                  <a:ext uri="{0D108BD9-81ED-4DB2-BD59-A6C34878D82A}">
                    <a16:rowId xmlns:a16="http://schemas.microsoft.com/office/drawing/2014/main" val="2306038771"/>
                  </a:ext>
                </a:extLst>
              </a:tr>
              <a:tr h="586377">
                <a:tc>
                  <a:txBody>
                    <a:bodyPr/>
                    <a:lstStyle/>
                    <a:p>
                      <a:pPr algn="just"/>
                      <a:r>
                        <a:rPr lang="en-IN" sz="2200" b="1" dirty="0">
                          <a:solidFill>
                            <a:srgbClr val="034EA2"/>
                          </a:solidFill>
                          <a:latin typeface="Cambria" panose="02040503050406030204" pitchFamily="18" charset="0"/>
                          <a:ea typeface="Cambria" panose="02040503050406030204" pitchFamily="18" charset="0"/>
                        </a:rPr>
                        <a:t>Bodily Injury</a:t>
                      </a:r>
                    </a:p>
                  </a:txBody>
                  <a:tcPr anchor="ctr"/>
                </a:tc>
                <a:tc>
                  <a:txBody>
                    <a:bodyPr/>
                    <a:lstStyle/>
                    <a:p>
                      <a:pPr algn="ctr"/>
                      <a:r>
                        <a:rPr lang="en-IN" sz="2200" kern="1200" dirty="0">
                          <a:solidFill>
                            <a:schemeClr val="tx1"/>
                          </a:solidFill>
                          <a:latin typeface="Cambria" panose="02040503050406030204" pitchFamily="18" charset="0"/>
                          <a:ea typeface="Cambria" panose="02040503050406030204" pitchFamily="18" charset="0"/>
                          <a:cs typeface="+mn-cs"/>
                        </a:rPr>
                        <a:t>Unlimited</a:t>
                      </a:r>
                    </a:p>
                  </a:txBody>
                  <a:tcPr anchor="ctr"/>
                </a:tc>
                <a:tc>
                  <a:txBody>
                    <a:bodyPr/>
                    <a:lstStyle/>
                    <a:p>
                      <a:pPr algn="ctr"/>
                      <a:r>
                        <a:rPr lang="en-IN" sz="2200" kern="1200" dirty="0">
                          <a:solidFill>
                            <a:schemeClr val="tx1"/>
                          </a:solidFill>
                          <a:latin typeface="Cambria" panose="02040503050406030204" pitchFamily="18" charset="0"/>
                          <a:ea typeface="Cambria" panose="02040503050406030204" pitchFamily="18" charset="0"/>
                          <a:cs typeface="+mn-cs"/>
                        </a:rPr>
                        <a:t>Unlimited</a:t>
                      </a:r>
                    </a:p>
                  </a:txBody>
                  <a:tcPr anchor="ctr"/>
                </a:tc>
                <a:extLst>
                  <a:ext uri="{0D108BD9-81ED-4DB2-BD59-A6C34878D82A}">
                    <a16:rowId xmlns:a16="http://schemas.microsoft.com/office/drawing/2014/main" val="2995593920"/>
                  </a:ext>
                </a:extLst>
              </a:tr>
              <a:tr h="1270851">
                <a:tc>
                  <a:txBody>
                    <a:bodyPr/>
                    <a:lstStyle/>
                    <a:p>
                      <a:pPr algn="just"/>
                      <a:r>
                        <a:rPr lang="en-US" sz="2200" b="1" dirty="0">
                          <a:solidFill>
                            <a:srgbClr val="034EA2"/>
                          </a:solidFill>
                          <a:latin typeface="Cambria" panose="02040503050406030204" pitchFamily="18" charset="0"/>
                          <a:ea typeface="Cambria" panose="02040503050406030204" pitchFamily="18" charset="0"/>
                        </a:rPr>
                        <a:t>Property damage excluding damage to vehicles</a:t>
                      </a:r>
                    </a:p>
                  </a:txBody>
                  <a:tcPr anchor="ctr"/>
                </a:tc>
                <a:tc>
                  <a:txBody>
                    <a:bodyPr/>
                    <a:lstStyle/>
                    <a:p>
                      <a:pPr algn="ctr"/>
                      <a:r>
                        <a:rPr lang="en-US" sz="2200" kern="1200" dirty="0">
                          <a:solidFill>
                            <a:schemeClr val="tx1"/>
                          </a:solidFill>
                          <a:latin typeface="Cambria" panose="02040503050406030204" pitchFamily="18" charset="0"/>
                          <a:ea typeface="Cambria" panose="02040503050406030204" pitchFamily="18" charset="0"/>
                          <a:cs typeface="+mn-cs"/>
                        </a:rPr>
                        <a:t>Rs 1.5 Lakhs for any one</a:t>
                      </a:r>
                    </a:p>
                    <a:p>
                      <a:pPr algn="ctr"/>
                      <a:r>
                        <a:rPr lang="en-US" sz="2200" kern="1200" dirty="0">
                          <a:solidFill>
                            <a:schemeClr val="tx1"/>
                          </a:solidFill>
                          <a:latin typeface="Cambria" panose="02040503050406030204" pitchFamily="18" charset="0"/>
                          <a:ea typeface="Cambria" panose="02040503050406030204" pitchFamily="18" charset="0"/>
                          <a:cs typeface="+mn-cs"/>
                        </a:rPr>
                        <a:t>Accident</a:t>
                      </a:r>
                      <a:endParaRPr lang="en-IN" sz="2200" kern="1200" dirty="0">
                        <a:solidFill>
                          <a:schemeClr val="tx1"/>
                        </a:solidFill>
                        <a:latin typeface="Cambria" panose="02040503050406030204" pitchFamily="18" charset="0"/>
                        <a:ea typeface="Cambria" panose="02040503050406030204" pitchFamily="18" charset="0"/>
                        <a:cs typeface="+mn-cs"/>
                      </a:endParaRPr>
                    </a:p>
                  </a:txBody>
                  <a:tcPr anchor="ctr"/>
                </a:tc>
                <a:tc>
                  <a:txBody>
                    <a:bodyPr/>
                    <a:lstStyle/>
                    <a:p>
                      <a:pPr algn="ctr"/>
                      <a:r>
                        <a:rPr lang="en-US" sz="2200" kern="1200" dirty="0">
                          <a:solidFill>
                            <a:schemeClr val="tx1"/>
                          </a:solidFill>
                          <a:latin typeface="Cambria" panose="02040503050406030204" pitchFamily="18" charset="0"/>
                          <a:ea typeface="Cambria" panose="02040503050406030204" pitchFamily="18" charset="0"/>
                          <a:cs typeface="+mn-cs"/>
                        </a:rPr>
                        <a:t>Rs 1.5 Lakhs for any one</a:t>
                      </a:r>
                    </a:p>
                    <a:p>
                      <a:pPr algn="ctr"/>
                      <a:r>
                        <a:rPr lang="en-US" sz="2200" kern="1200" dirty="0">
                          <a:solidFill>
                            <a:schemeClr val="tx1"/>
                          </a:solidFill>
                          <a:latin typeface="Cambria" panose="02040503050406030204" pitchFamily="18" charset="0"/>
                          <a:ea typeface="Cambria" panose="02040503050406030204" pitchFamily="18" charset="0"/>
                          <a:cs typeface="+mn-cs"/>
                        </a:rPr>
                        <a:t>Accident</a:t>
                      </a:r>
                      <a:endParaRPr lang="en-IN" sz="2200" kern="1200" dirty="0">
                        <a:solidFill>
                          <a:schemeClr val="tx1"/>
                        </a:solidFill>
                        <a:latin typeface="Cambria" panose="02040503050406030204" pitchFamily="18" charset="0"/>
                        <a:ea typeface="Cambria" panose="02040503050406030204" pitchFamily="18" charset="0"/>
                        <a:cs typeface="+mn-cs"/>
                      </a:endParaRPr>
                    </a:p>
                  </a:txBody>
                  <a:tcPr anchor="ctr"/>
                </a:tc>
                <a:extLst>
                  <a:ext uri="{0D108BD9-81ED-4DB2-BD59-A6C34878D82A}">
                    <a16:rowId xmlns:a16="http://schemas.microsoft.com/office/drawing/2014/main" val="1827100345"/>
                  </a:ext>
                </a:extLst>
              </a:tr>
              <a:tr h="879820">
                <a:tc>
                  <a:txBody>
                    <a:bodyPr/>
                    <a:lstStyle/>
                    <a:p>
                      <a:pPr algn="just"/>
                      <a:r>
                        <a:rPr lang="en-IN" sz="2200" b="1" dirty="0">
                          <a:solidFill>
                            <a:srgbClr val="034EA2"/>
                          </a:solidFill>
                          <a:latin typeface="Cambria" panose="02040503050406030204" pitchFamily="18" charset="0"/>
                          <a:ea typeface="Cambria" panose="02040503050406030204" pitchFamily="18" charset="0"/>
                        </a:rPr>
                        <a:t>Damage to vehicles (TP)</a:t>
                      </a:r>
                    </a:p>
                  </a:txBody>
                  <a:tcPr anchor="ctr"/>
                </a:tc>
                <a:tc>
                  <a:txBody>
                    <a:bodyPr/>
                    <a:lstStyle/>
                    <a:p>
                      <a:pPr algn="ctr"/>
                      <a:r>
                        <a:rPr lang="en-IN" sz="2200" kern="1200" dirty="0">
                          <a:solidFill>
                            <a:schemeClr val="tx1"/>
                          </a:solidFill>
                          <a:latin typeface="Cambria" panose="02040503050406030204" pitchFamily="18" charset="0"/>
                          <a:ea typeface="Cambria" panose="02040503050406030204" pitchFamily="18" charset="0"/>
                          <a:cs typeface="+mn-cs"/>
                        </a:rPr>
                        <a:t>NA</a:t>
                      </a:r>
                    </a:p>
                  </a:txBody>
                  <a:tcPr anchor="ctr"/>
                </a:tc>
                <a:tc>
                  <a:txBody>
                    <a:bodyPr/>
                    <a:lstStyle/>
                    <a:p>
                      <a:pPr algn="ctr"/>
                      <a:r>
                        <a:rPr lang="en-US" sz="2200" kern="1200" dirty="0">
                          <a:solidFill>
                            <a:schemeClr val="tx1"/>
                          </a:solidFill>
                          <a:latin typeface="Cambria" panose="02040503050406030204" pitchFamily="18" charset="0"/>
                          <a:ea typeface="Cambria" panose="02040503050406030204" pitchFamily="18" charset="0"/>
                          <a:cs typeface="+mn-cs"/>
                        </a:rPr>
                        <a:t>Rs 1.5 Lakhs for any one accident</a:t>
                      </a:r>
                      <a:endParaRPr lang="en-IN" sz="2200" kern="1200" dirty="0">
                        <a:solidFill>
                          <a:schemeClr val="tx1"/>
                        </a:solidFill>
                        <a:latin typeface="Cambria" panose="02040503050406030204" pitchFamily="18" charset="0"/>
                        <a:ea typeface="Cambria" panose="02040503050406030204" pitchFamily="18" charset="0"/>
                        <a:cs typeface="+mn-cs"/>
                      </a:endParaRPr>
                    </a:p>
                  </a:txBody>
                  <a:tcPr anchor="ctr"/>
                </a:tc>
                <a:extLst>
                  <a:ext uri="{0D108BD9-81ED-4DB2-BD59-A6C34878D82A}">
                    <a16:rowId xmlns:a16="http://schemas.microsoft.com/office/drawing/2014/main" val="224037133"/>
                  </a:ext>
                </a:extLst>
              </a:tr>
              <a:tr h="879820">
                <a:tc>
                  <a:txBody>
                    <a:bodyPr/>
                    <a:lstStyle/>
                    <a:p>
                      <a:pPr algn="just"/>
                      <a:r>
                        <a:rPr lang="en-IN" sz="2200" b="1" dirty="0">
                          <a:solidFill>
                            <a:srgbClr val="034EA2"/>
                          </a:solidFill>
                          <a:latin typeface="Cambria" panose="02040503050406030204" pitchFamily="18" charset="0"/>
                          <a:ea typeface="Cambria" panose="02040503050406030204" pitchFamily="18" charset="0"/>
                        </a:rPr>
                        <a:t>Damage to own vehicle</a:t>
                      </a:r>
                    </a:p>
                  </a:txBody>
                  <a:tcPr anchor="ctr"/>
                </a:tc>
                <a:tc>
                  <a:txBody>
                    <a:bodyPr/>
                    <a:lstStyle/>
                    <a:p>
                      <a:pPr algn="ctr"/>
                      <a:r>
                        <a:rPr lang="en-IN" sz="2200" kern="1200" dirty="0">
                          <a:solidFill>
                            <a:schemeClr val="tx1"/>
                          </a:solidFill>
                          <a:latin typeface="Cambria" panose="02040503050406030204" pitchFamily="18" charset="0"/>
                          <a:ea typeface="Cambria" panose="02040503050406030204" pitchFamily="18" charset="0"/>
                          <a:cs typeface="+mn-cs"/>
                        </a:rPr>
                        <a:t>NA</a:t>
                      </a:r>
                    </a:p>
                  </a:txBody>
                  <a:tcPr anchor="ctr"/>
                </a:tc>
                <a:tc>
                  <a:txBody>
                    <a:bodyPr/>
                    <a:lstStyle/>
                    <a:p>
                      <a:pPr algn="ctr"/>
                      <a:r>
                        <a:rPr lang="en-US" sz="2200" kern="1200" dirty="0">
                          <a:solidFill>
                            <a:schemeClr val="tx1"/>
                          </a:solidFill>
                          <a:latin typeface="Cambria" panose="02040503050406030204" pitchFamily="18" charset="0"/>
                          <a:ea typeface="Cambria" panose="02040503050406030204" pitchFamily="18" charset="0"/>
                          <a:cs typeface="+mn-cs"/>
                        </a:rPr>
                        <a:t>Rs 50,000/- any one accident</a:t>
                      </a:r>
                      <a:endParaRPr lang="en-IN" sz="2200" kern="1200" dirty="0">
                        <a:solidFill>
                          <a:schemeClr val="tx1"/>
                        </a:solidFill>
                        <a:latin typeface="Cambria" panose="02040503050406030204" pitchFamily="18" charset="0"/>
                        <a:ea typeface="Cambria" panose="02040503050406030204" pitchFamily="18" charset="0"/>
                        <a:cs typeface="+mn-cs"/>
                      </a:endParaRPr>
                    </a:p>
                  </a:txBody>
                  <a:tcPr anchor="ctr"/>
                </a:tc>
                <a:extLst>
                  <a:ext uri="{0D108BD9-81ED-4DB2-BD59-A6C34878D82A}">
                    <a16:rowId xmlns:a16="http://schemas.microsoft.com/office/drawing/2014/main" val="3788370727"/>
                  </a:ext>
                </a:extLst>
              </a:tr>
            </a:tbl>
          </a:graphicData>
        </a:graphic>
      </p:graphicFrame>
    </p:spTree>
    <p:extLst>
      <p:ext uri="{BB962C8B-B14F-4D97-AF65-F5344CB8AC3E}">
        <p14:creationId xmlns:p14="http://schemas.microsoft.com/office/powerpoint/2010/main" val="373489914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DCD0EF-910F-D3CC-EB38-0DB7408844FA}"/>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2CA58710-26E3-2091-B031-D39F951ED61C}"/>
              </a:ext>
            </a:extLst>
          </p:cNvPr>
          <p:cNvSpPr>
            <a:spLocks noGrp="1"/>
          </p:cNvSpPr>
          <p:nvPr>
            <p:ph type="title"/>
          </p:nvPr>
        </p:nvSpPr>
        <p:spPr>
          <a:xfrm>
            <a:off x="484632" y="274955"/>
            <a:ext cx="11119538" cy="1115434"/>
          </a:xfrm>
        </p:spPr>
        <p:txBody>
          <a:bodyPr/>
          <a:lstStyle/>
          <a:p>
            <a:pPr algn="just"/>
            <a:r>
              <a:rPr lang="en-US" sz="3600" dirty="0">
                <a:solidFill>
                  <a:srgbClr val="034EA2"/>
                </a:solidFill>
                <a:latin typeface="Cambria" panose="02040503050406030204" pitchFamily="18" charset="0"/>
                <a:ea typeface="Cambria" panose="02040503050406030204" pitchFamily="18" charset="0"/>
              </a:rPr>
              <a:t>PREMIUM RATES</a:t>
            </a:r>
          </a:p>
        </p:txBody>
      </p:sp>
      <p:sp>
        <p:nvSpPr>
          <p:cNvPr id="5" name="Slide Number Placeholder 4">
            <a:extLst>
              <a:ext uri="{FF2B5EF4-FFF2-40B4-BE49-F238E27FC236}">
                <a16:creationId xmlns:a16="http://schemas.microsoft.com/office/drawing/2014/main" id="{90A8E134-EF08-1A17-AB9F-2CEE6310FA48}"/>
              </a:ext>
            </a:extLst>
          </p:cNvPr>
          <p:cNvSpPr>
            <a:spLocks noGrp="1"/>
          </p:cNvSpPr>
          <p:nvPr>
            <p:ph type="sldNum" sz="quarter" idx="29"/>
          </p:nvPr>
        </p:nvSpPr>
        <p:spPr>
          <a:xfrm>
            <a:off x="11194169" y="6341745"/>
            <a:ext cx="458592" cy="365125"/>
          </a:xfrm>
        </p:spPr>
        <p:txBody>
          <a:bodyPr/>
          <a:lstStyle/>
          <a:p>
            <a:fld id="{47FEACEE-25B4-4A2D-B147-27296E36371D}" type="slidenum">
              <a:rPr lang="en-US" altLang="zh-CN" b="1" smtClean="0">
                <a:latin typeface="Cambria" panose="02040503050406030204" pitchFamily="18" charset="0"/>
                <a:ea typeface="Cambria" panose="02040503050406030204" pitchFamily="18" charset="0"/>
              </a:rPr>
              <a:pPr/>
              <a:t>49</a:t>
            </a:fld>
            <a:endParaRPr lang="en-US" altLang="zh-CN" b="1" dirty="0">
              <a:latin typeface="Cambria" panose="02040503050406030204" pitchFamily="18" charset="0"/>
              <a:ea typeface="Cambria" panose="02040503050406030204" pitchFamily="18" charset="0"/>
            </a:endParaRPr>
          </a:p>
        </p:txBody>
      </p:sp>
      <p:cxnSp>
        <p:nvCxnSpPr>
          <p:cNvPr id="9" name="Straight Connector 8">
            <a:extLst>
              <a:ext uri="{FF2B5EF4-FFF2-40B4-BE49-F238E27FC236}">
                <a16:creationId xmlns:a16="http://schemas.microsoft.com/office/drawing/2014/main" id="{69828D9E-F570-6C4A-63F5-2C0FF878D20E}"/>
              </a:ext>
            </a:extLst>
          </p:cNvPr>
          <p:cNvCxnSpPr>
            <a:cxnSpLocks/>
          </p:cNvCxnSpPr>
          <p:nvPr/>
        </p:nvCxnSpPr>
        <p:spPr>
          <a:xfrm>
            <a:off x="484632" y="1314450"/>
            <a:ext cx="11119538" cy="0"/>
          </a:xfrm>
          <a:prstGeom prst="line">
            <a:avLst/>
          </a:prstGeom>
          <a:ln w="38100">
            <a:solidFill>
              <a:schemeClr val="accent3">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5" name="Picture 2" descr="United India Insurance Company - Wikipedia">
            <a:extLst>
              <a:ext uri="{FF2B5EF4-FFF2-40B4-BE49-F238E27FC236}">
                <a16:creationId xmlns:a16="http://schemas.microsoft.com/office/drawing/2014/main" id="{EFDEDA82-5AA5-B5F4-70FF-1A563035854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4532" y="6300380"/>
            <a:ext cx="582936" cy="447854"/>
          </a:xfrm>
          <a:prstGeom prst="rect">
            <a:avLst/>
          </a:prstGeom>
          <a:noFill/>
          <a:extLst>
            <a:ext uri="{909E8E84-426E-40DD-AFC4-6F175D3DCCD1}">
              <a14:hiddenFill xmlns:a14="http://schemas.microsoft.com/office/drawing/2010/main">
                <a:solidFill>
                  <a:srgbClr val="FFFFFF"/>
                </a:solidFill>
              </a14:hiddenFill>
            </a:ext>
          </a:extLst>
        </p:spPr>
      </p:pic>
      <p:sp>
        <p:nvSpPr>
          <p:cNvPr id="124" name="Footer Placeholder 3">
            <a:extLst>
              <a:ext uri="{FF2B5EF4-FFF2-40B4-BE49-F238E27FC236}">
                <a16:creationId xmlns:a16="http://schemas.microsoft.com/office/drawing/2014/main" id="{304E835B-1DB3-1745-15B9-9C5048D76BE7}"/>
              </a:ext>
            </a:extLst>
          </p:cNvPr>
          <p:cNvSpPr>
            <a:spLocks noGrp="1"/>
          </p:cNvSpPr>
          <p:nvPr>
            <p:ph type="ftr" sz="quarter" idx="28"/>
          </p:nvPr>
        </p:nvSpPr>
        <p:spPr>
          <a:xfrm>
            <a:off x="484632" y="6341745"/>
            <a:ext cx="2430018" cy="365125"/>
          </a:xfrm>
        </p:spPr>
        <p:txBody>
          <a:bodyPr/>
          <a:lstStyle/>
          <a:p>
            <a:r>
              <a:rPr lang="en-US" b="1" dirty="0">
                <a:latin typeface="Cambria" panose="02040503050406030204" pitchFamily="18" charset="0"/>
                <a:ea typeface="Cambria" panose="02040503050406030204" pitchFamily="18" charset="0"/>
              </a:rPr>
              <a:t>Motor Insurance Underwriting</a:t>
            </a:r>
          </a:p>
        </p:txBody>
      </p:sp>
      <p:sp>
        <p:nvSpPr>
          <p:cNvPr id="3" name="Text Placeholder 28">
            <a:extLst>
              <a:ext uri="{FF2B5EF4-FFF2-40B4-BE49-F238E27FC236}">
                <a16:creationId xmlns:a16="http://schemas.microsoft.com/office/drawing/2014/main" id="{8EC2EF04-9D18-07DF-4BA1-AE083410520F}"/>
              </a:ext>
            </a:extLst>
          </p:cNvPr>
          <p:cNvSpPr txBox="1">
            <a:spLocks/>
          </p:cNvSpPr>
          <p:nvPr/>
        </p:nvSpPr>
        <p:spPr>
          <a:xfrm>
            <a:off x="484632" y="1660527"/>
            <a:ext cx="11119538" cy="4229098"/>
          </a:xfrm>
          <a:prstGeom prst="rect">
            <a:avLst/>
          </a:prstGeom>
        </p:spPr>
        <p:txBody>
          <a:bodyPr vert="horz" lIns="91440" tIns="45720" rIns="91440" bIns="45720" rtlCol="0" anchor="t">
            <a:noAutofit/>
          </a:bodyPr>
          <a:lstStyle>
            <a:defPPr>
              <a:defRPr lang="zh-CN"/>
            </a:defPPr>
            <a:lvl1pPr marL="0" algn="l" defTabSz="914400" rtl="0" eaLnBrk="1" latinLnBrk="0" hangingPunct="1">
              <a:defRPr sz="12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lgn="just">
              <a:spcAft>
                <a:spcPts val="600"/>
              </a:spcAft>
              <a:buClr>
                <a:srgbClr val="034EA2"/>
              </a:buClr>
              <a:buFont typeface="Wingdings" panose="05000000000000000000" pitchFamily="2" charset="2"/>
              <a:buChar char="§"/>
            </a:pPr>
            <a:r>
              <a:rPr lang="en-US" altLang="zh-CN" sz="2200" dirty="0">
                <a:latin typeface="Cambria" panose="02040503050406030204" pitchFamily="18" charset="0"/>
                <a:ea typeface="Cambria" panose="02040503050406030204" pitchFamily="18" charset="0"/>
              </a:rPr>
              <a:t>Superficial area occupied for the purpose of Motor Trade not exceeding 2000 sq meters.</a:t>
            </a:r>
          </a:p>
          <a:p>
            <a:pPr marL="457200" indent="-457200" algn="just">
              <a:spcAft>
                <a:spcPts val="600"/>
              </a:spcAft>
              <a:buClr>
                <a:srgbClr val="034EA2"/>
              </a:buClr>
              <a:buFont typeface="Wingdings" panose="05000000000000000000" pitchFamily="2" charset="2"/>
              <a:buChar char="§"/>
            </a:pPr>
            <a:r>
              <a:rPr lang="en-US" altLang="zh-CN" sz="2200" dirty="0">
                <a:latin typeface="Cambria" panose="02040503050406030204" pitchFamily="18" charset="0"/>
                <a:ea typeface="Cambria" panose="02040503050406030204" pitchFamily="18" charset="0"/>
              </a:rPr>
              <a:t>Package policy:  0.28% on wages + Rs 150-</a:t>
            </a:r>
          </a:p>
          <a:p>
            <a:pPr marL="457200" indent="-457200" algn="just">
              <a:spcAft>
                <a:spcPts val="600"/>
              </a:spcAft>
              <a:buClr>
                <a:srgbClr val="034EA2"/>
              </a:buClr>
              <a:buFont typeface="Wingdings" panose="05000000000000000000" pitchFamily="2" charset="2"/>
              <a:buChar char="§"/>
            </a:pPr>
            <a:r>
              <a:rPr lang="en-US" altLang="zh-CN" sz="2200" dirty="0">
                <a:latin typeface="Cambria" panose="02040503050406030204" pitchFamily="18" charset="0"/>
                <a:ea typeface="Cambria" panose="02040503050406030204" pitchFamily="18" charset="0"/>
              </a:rPr>
              <a:t>Liability only:  0.28% of wages</a:t>
            </a:r>
          </a:p>
          <a:p>
            <a:pPr algn="just">
              <a:spcAft>
                <a:spcPts val="600"/>
              </a:spcAft>
              <a:buClr>
                <a:srgbClr val="034EA2"/>
              </a:buClr>
            </a:pPr>
            <a:endParaRPr lang="en-US" altLang="zh-CN" sz="2200" dirty="0">
              <a:latin typeface="Cambria" panose="02040503050406030204" pitchFamily="18" charset="0"/>
              <a:ea typeface="Cambria" panose="02040503050406030204" pitchFamily="18" charset="0"/>
            </a:endParaRPr>
          </a:p>
          <a:p>
            <a:pPr marL="457200" indent="-457200" algn="just">
              <a:spcAft>
                <a:spcPts val="600"/>
              </a:spcAft>
              <a:buClr>
                <a:srgbClr val="034EA2"/>
              </a:buClr>
              <a:buFont typeface="Wingdings" panose="05000000000000000000" pitchFamily="2" charset="2"/>
              <a:buChar char="§"/>
            </a:pPr>
            <a:r>
              <a:rPr lang="en-US" altLang="zh-CN" sz="2200" dirty="0">
                <a:latin typeface="Cambria" panose="02040503050406030204" pitchFamily="18" charset="0"/>
                <a:ea typeface="Cambria" panose="02040503050406030204" pitchFamily="18" charset="0"/>
              </a:rPr>
              <a:t>Additional rate where superficial are exceeds 2000 sq meter for every 1000 sq meter:</a:t>
            </a:r>
          </a:p>
          <a:p>
            <a:pPr marL="457200" indent="-457200" algn="just">
              <a:spcAft>
                <a:spcPts val="600"/>
              </a:spcAft>
              <a:buClr>
                <a:srgbClr val="034EA2"/>
              </a:buClr>
              <a:buFont typeface="Wingdings" panose="05000000000000000000" pitchFamily="2" charset="2"/>
              <a:buChar char="§"/>
            </a:pPr>
            <a:r>
              <a:rPr lang="en-US" altLang="zh-CN" sz="2200" dirty="0">
                <a:latin typeface="Cambria" panose="02040503050406030204" pitchFamily="18" charset="0"/>
                <a:ea typeface="Cambria" panose="02040503050406030204" pitchFamily="18" charset="0"/>
              </a:rPr>
              <a:t>Package Policy:  Rs 15</a:t>
            </a:r>
          </a:p>
          <a:p>
            <a:pPr marL="457200" indent="-457200" algn="just">
              <a:spcAft>
                <a:spcPts val="600"/>
              </a:spcAft>
              <a:buClr>
                <a:srgbClr val="034EA2"/>
              </a:buClr>
              <a:buFont typeface="Wingdings" panose="05000000000000000000" pitchFamily="2" charset="2"/>
              <a:buChar char="§"/>
            </a:pPr>
            <a:r>
              <a:rPr lang="en-US" altLang="zh-CN" sz="2200" dirty="0">
                <a:latin typeface="Cambria" panose="02040503050406030204" pitchFamily="18" charset="0"/>
                <a:ea typeface="Cambria" panose="02040503050406030204" pitchFamily="18" charset="0"/>
              </a:rPr>
              <a:t>Liability only:  Rs 8</a:t>
            </a:r>
          </a:p>
          <a:p>
            <a:pPr marL="457200" indent="-457200" algn="just">
              <a:spcAft>
                <a:spcPts val="600"/>
              </a:spcAft>
              <a:buClr>
                <a:srgbClr val="034EA2"/>
              </a:buClr>
              <a:buFont typeface="Wingdings" panose="05000000000000000000" pitchFamily="2" charset="2"/>
              <a:buChar char="§"/>
            </a:pPr>
            <a:endParaRPr lang="en-US" altLang="zh-CN" sz="2200" dirty="0">
              <a:latin typeface="Cambria" panose="02040503050406030204" pitchFamily="18" charset="0"/>
              <a:ea typeface="Cambria" panose="02040503050406030204" pitchFamily="18" charset="0"/>
            </a:endParaRPr>
          </a:p>
          <a:p>
            <a:pPr marL="457200" indent="-457200" algn="just">
              <a:spcAft>
                <a:spcPts val="600"/>
              </a:spcAft>
              <a:buClr>
                <a:srgbClr val="034EA2"/>
              </a:buClr>
              <a:buFont typeface="Wingdings" panose="05000000000000000000" pitchFamily="2" charset="2"/>
              <a:buChar char="§"/>
            </a:pPr>
            <a:r>
              <a:rPr lang="en-US" altLang="zh-CN" sz="2200" dirty="0">
                <a:latin typeface="Cambria" panose="02040503050406030204" pitchFamily="18" charset="0"/>
                <a:ea typeface="Cambria" panose="02040503050406030204" pitchFamily="18" charset="0"/>
              </a:rPr>
              <a:t>Open air car parks: 50% of superficial area is taken into account for this add on.  It open air car parking adjoin but outside motor trader's premises.</a:t>
            </a:r>
          </a:p>
        </p:txBody>
      </p:sp>
    </p:spTree>
    <p:extLst>
      <p:ext uri="{BB962C8B-B14F-4D97-AF65-F5344CB8AC3E}">
        <p14:creationId xmlns:p14="http://schemas.microsoft.com/office/powerpoint/2010/main" val="16444149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798912-96D4-3CF3-40B9-574B06E0D642}"/>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EE2DB789-B68B-9C8E-2F6E-C493E0C8E7E3}"/>
              </a:ext>
            </a:extLst>
          </p:cNvPr>
          <p:cNvSpPr>
            <a:spLocks noGrp="1"/>
          </p:cNvSpPr>
          <p:nvPr>
            <p:ph type="title"/>
          </p:nvPr>
        </p:nvSpPr>
        <p:spPr>
          <a:xfrm>
            <a:off x="484632" y="274955"/>
            <a:ext cx="11119538" cy="1115434"/>
          </a:xfrm>
        </p:spPr>
        <p:txBody>
          <a:bodyPr/>
          <a:lstStyle/>
          <a:p>
            <a:pPr algn="just"/>
            <a:r>
              <a:rPr lang="en-US" sz="3600" dirty="0">
                <a:solidFill>
                  <a:srgbClr val="034EA2"/>
                </a:solidFill>
                <a:latin typeface="Cambria" panose="02040503050406030204" pitchFamily="18" charset="0"/>
                <a:ea typeface="Cambria" panose="02040503050406030204" pitchFamily="18" charset="0"/>
              </a:rPr>
              <a:t>CURRENT SCENARIO</a:t>
            </a:r>
          </a:p>
        </p:txBody>
      </p:sp>
      <p:sp>
        <p:nvSpPr>
          <p:cNvPr id="4" name="Footer Placeholder 3">
            <a:extLst>
              <a:ext uri="{FF2B5EF4-FFF2-40B4-BE49-F238E27FC236}">
                <a16:creationId xmlns:a16="http://schemas.microsoft.com/office/drawing/2014/main" id="{67044CC3-D92F-2C95-962D-EB252F254024}"/>
              </a:ext>
            </a:extLst>
          </p:cNvPr>
          <p:cNvSpPr>
            <a:spLocks noGrp="1"/>
          </p:cNvSpPr>
          <p:nvPr>
            <p:ph type="ftr" sz="quarter" idx="28"/>
          </p:nvPr>
        </p:nvSpPr>
        <p:spPr>
          <a:xfrm>
            <a:off x="484632" y="6341745"/>
            <a:ext cx="2430018" cy="365125"/>
          </a:xfrm>
        </p:spPr>
        <p:txBody>
          <a:bodyPr/>
          <a:lstStyle/>
          <a:p>
            <a:r>
              <a:rPr lang="en-US" b="1" dirty="0">
                <a:latin typeface="Cambria" panose="02040503050406030204" pitchFamily="18" charset="0"/>
                <a:ea typeface="Cambria" panose="02040503050406030204" pitchFamily="18" charset="0"/>
              </a:rPr>
              <a:t>Motor Insurance Underwriting</a:t>
            </a:r>
          </a:p>
        </p:txBody>
      </p:sp>
      <p:sp>
        <p:nvSpPr>
          <p:cNvPr id="5" name="Slide Number Placeholder 4">
            <a:extLst>
              <a:ext uri="{FF2B5EF4-FFF2-40B4-BE49-F238E27FC236}">
                <a16:creationId xmlns:a16="http://schemas.microsoft.com/office/drawing/2014/main" id="{AF0B9B73-1A5C-9E7F-7572-23F20637306E}"/>
              </a:ext>
            </a:extLst>
          </p:cNvPr>
          <p:cNvSpPr>
            <a:spLocks noGrp="1"/>
          </p:cNvSpPr>
          <p:nvPr>
            <p:ph type="sldNum" sz="quarter" idx="29"/>
          </p:nvPr>
        </p:nvSpPr>
        <p:spPr>
          <a:xfrm>
            <a:off x="11194169" y="6341745"/>
            <a:ext cx="458592" cy="365125"/>
          </a:xfrm>
        </p:spPr>
        <p:txBody>
          <a:bodyPr/>
          <a:lstStyle/>
          <a:p>
            <a:fld id="{47FEACEE-25B4-4A2D-B147-27296E36371D}" type="slidenum">
              <a:rPr lang="en-US" altLang="zh-CN" b="1" smtClean="0">
                <a:latin typeface="Cambria" panose="02040503050406030204" pitchFamily="18" charset="0"/>
                <a:ea typeface="Cambria" panose="02040503050406030204" pitchFamily="18" charset="0"/>
              </a:rPr>
              <a:pPr/>
              <a:t>5</a:t>
            </a:fld>
            <a:endParaRPr lang="en-US" altLang="zh-CN" b="1" dirty="0">
              <a:latin typeface="Cambria" panose="02040503050406030204" pitchFamily="18" charset="0"/>
              <a:ea typeface="Cambria" panose="02040503050406030204" pitchFamily="18" charset="0"/>
            </a:endParaRPr>
          </a:p>
        </p:txBody>
      </p:sp>
      <p:sp>
        <p:nvSpPr>
          <p:cNvPr id="2" name="Text Placeholder 28">
            <a:extLst>
              <a:ext uri="{FF2B5EF4-FFF2-40B4-BE49-F238E27FC236}">
                <a16:creationId xmlns:a16="http://schemas.microsoft.com/office/drawing/2014/main" id="{F7535DDC-8C9A-8BF8-5243-52306D897735}"/>
              </a:ext>
            </a:extLst>
          </p:cNvPr>
          <p:cNvSpPr txBox="1">
            <a:spLocks/>
          </p:cNvSpPr>
          <p:nvPr/>
        </p:nvSpPr>
        <p:spPr>
          <a:xfrm>
            <a:off x="484632" y="1647827"/>
            <a:ext cx="11119538" cy="4229098"/>
          </a:xfrm>
          <a:prstGeom prst="rect">
            <a:avLst/>
          </a:prstGeom>
        </p:spPr>
        <p:txBody>
          <a:bodyPr vert="horz" lIns="91440" tIns="45720" rIns="91440" bIns="45720" rtlCol="0" anchor="t">
            <a:noAutofit/>
          </a:bodyPr>
          <a:lstStyle>
            <a:defPPr>
              <a:defRPr lang="zh-CN"/>
            </a:defPPr>
            <a:lvl1pPr marL="0" algn="l" defTabSz="914400" rtl="0" eaLnBrk="1" latinLnBrk="0" hangingPunct="1">
              <a:defRPr sz="12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lgn="just">
              <a:buClr>
                <a:srgbClr val="034EA2"/>
              </a:buClr>
              <a:buFont typeface="Wingdings" panose="05000000000000000000" pitchFamily="2" charset="2"/>
              <a:buChar char="§"/>
            </a:pPr>
            <a:r>
              <a:rPr lang="en-US" altLang="zh-CN" sz="2600" b="1" dirty="0">
                <a:latin typeface="Cambria" panose="02040503050406030204" pitchFamily="18" charset="0"/>
                <a:ea typeface="Cambria" panose="02040503050406030204" pitchFamily="18" charset="0"/>
              </a:rPr>
              <a:t>High Loss Ratio</a:t>
            </a:r>
            <a:endParaRPr lang="en-US" altLang="zh-CN" sz="2600" dirty="0">
              <a:latin typeface="Cambria" panose="02040503050406030204" pitchFamily="18" charset="0"/>
              <a:ea typeface="Cambria" panose="02040503050406030204" pitchFamily="18" charset="0"/>
            </a:endParaRPr>
          </a:p>
          <a:p>
            <a:pPr marL="457200" indent="-457200" algn="just">
              <a:buClr>
                <a:srgbClr val="034EA2"/>
              </a:buClr>
              <a:buFont typeface="Wingdings" panose="05000000000000000000" pitchFamily="2" charset="2"/>
              <a:buChar char="§"/>
            </a:pPr>
            <a:endParaRPr lang="en-US" altLang="zh-CN" sz="2600" dirty="0">
              <a:latin typeface="Cambria" panose="02040503050406030204" pitchFamily="18" charset="0"/>
              <a:ea typeface="Cambria" panose="02040503050406030204" pitchFamily="18" charset="0"/>
            </a:endParaRPr>
          </a:p>
          <a:p>
            <a:pPr marL="457200" indent="-457200" algn="just">
              <a:buClr>
                <a:srgbClr val="034EA2"/>
              </a:buClr>
              <a:buFont typeface="Wingdings" panose="05000000000000000000" pitchFamily="2" charset="2"/>
              <a:buChar char="§"/>
            </a:pPr>
            <a:r>
              <a:rPr lang="en-US" altLang="zh-CN" sz="2600" b="1" dirty="0">
                <a:latin typeface="Cambria" panose="02040503050406030204" pitchFamily="18" charset="0"/>
                <a:ea typeface="Cambria" panose="02040503050406030204" pitchFamily="18" charset="0"/>
              </a:rPr>
              <a:t>TP premium rates are governed by IRDAI</a:t>
            </a:r>
          </a:p>
          <a:p>
            <a:pPr algn="just">
              <a:buClr>
                <a:srgbClr val="034EA2"/>
              </a:buClr>
            </a:pPr>
            <a:endParaRPr lang="en-US" altLang="zh-CN" sz="3000" dirty="0">
              <a:latin typeface="Cambria" panose="02040503050406030204" pitchFamily="18" charset="0"/>
              <a:ea typeface="Cambria" panose="02040503050406030204" pitchFamily="18" charset="0"/>
            </a:endParaRPr>
          </a:p>
          <a:p>
            <a:pPr algn="ctr">
              <a:buClr>
                <a:srgbClr val="034EA2"/>
              </a:buClr>
            </a:pPr>
            <a:r>
              <a:rPr lang="en-US" altLang="zh-CN" sz="2600" b="1" dirty="0">
                <a:latin typeface="Cambria" panose="02040503050406030204" pitchFamily="18" charset="0"/>
                <a:ea typeface="Cambria" panose="02040503050406030204" pitchFamily="18" charset="0"/>
              </a:rPr>
              <a:t>FUTURE GROWTH</a:t>
            </a:r>
          </a:p>
          <a:p>
            <a:pPr algn="just">
              <a:buClr>
                <a:srgbClr val="034EA2"/>
              </a:buClr>
            </a:pPr>
            <a:endParaRPr lang="en-US" altLang="zh-CN" sz="2600" dirty="0">
              <a:latin typeface="Cambria" panose="02040503050406030204" pitchFamily="18" charset="0"/>
              <a:ea typeface="Cambria" panose="02040503050406030204" pitchFamily="18" charset="0"/>
            </a:endParaRPr>
          </a:p>
          <a:p>
            <a:pPr algn="just"/>
            <a:endParaRPr lang="en-US" altLang="zh-CN" sz="2600" dirty="0">
              <a:latin typeface="Cambria" panose="02040503050406030204" pitchFamily="18" charset="0"/>
              <a:ea typeface="Cambria" panose="02040503050406030204" pitchFamily="18" charset="0"/>
            </a:endParaRPr>
          </a:p>
        </p:txBody>
      </p:sp>
      <p:cxnSp>
        <p:nvCxnSpPr>
          <p:cNvPr id="9" name="Straight Connector 8">
            <a:extLst>
              <a:ext uri="{FF2B5EF4-FFF2-40B4-BE49-F238E27FC236}">
                <a16:creationId xmlns:a16="http://schemas.microsoft.com/office/drawing/2014/main" id="{C532DB57-952D-B962-473A-FA651FA38F85}"/>
              </a:ext>
            </a:extLst>
          </p:cNvPr>
          <p:cNvCxnSpPr>
            <a:cxnSpLocks/>
          </p:cNvCxnSpPr>
          <p:nvPr/>
        </p:nvCxnSpPr>
        <p:spPr>
          <a:xfrm>
            <a:off x="484632" y="1314450"/>
            <a:ext cx="11119538" cy="0"/>
          </a:xfrm>
          <a:prstGeom prst="line">
            <a:avLst/>
          </a:prstGeom>
          <a:ln w="38100">
            <a:solidFill>
              <a:schemeClr val="accent3">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5" name="Picture 2" descr="United India Insurance Company - Wikipedia">
            <a:extLst>
              <a:ext uri="{FF2B5EF4-FFF2-40B4-BE49-F238E27FC236}">
                <a16:creationId xmlns:a16="http://schemas.microsoft.com/office/drawing/2014/main" id="{4088B2AC-9082-2884-5888-0BB54EED431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4532" y="6300380"/>
            <a:ext cx="582936" cy="447854"/>
          </a:xfrm>
          <a:prstGeom prst="rect">
            <a:avLst/>
          </a:prstGeom>
          <a:noFill/>
          <a:extLst>
            <a:ext uri="{909E8E84-426E-40DD-AFC4-6F175D3DCCD1}">
              <a14:hiddenFill xmlns:a14="http://schemas.microsoft.com/office/drawing/2010/main">
                <a:solidFill>
                  <a:srgbClr val="FFFFFF"/>
                </a:solidFill>
              </a14:hiddenFill>
            </a:ext>
          </a:extLst>
        </p:spPr>
      </p:pic>
      <p:pic>
        <p:nvPicPr>
          <p:cNvPr id="7" name="Graphic 6" descr="Money outline">
            <a:extLst>
              <a:ext uri="{FF2B5EF4-FFF2-40B4-BE49-F238E27FC236}">
                <a16:creationId xmlns:a16="http://schemas.microsoft.com/office/drawing/2014/main" id="{E4A3E553-6BDA-09E2-7BDE-96EF73A45F6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561263" y="2293571"/>
            <a:ext cx="657225" cy="657225"/>
          </a:xfrm>
          <a:prstGeom prst="rect">
            <a:avLst/>
          </a:prstGeom>
        </p:spPr>
      </p:pic>
      <p:sp>
        <p:nvSpPr>
          <p:cNvPr id="12" name="Rectangle: Rounded Corners 11">
            <a:extLst>
              <a:ext uri="{FF2B5EF4-FFF2-40B4-BE49-F238E27FC236}">
                <a16:creationId xmlns:a16="http://schemas.microsoft.com/office/drawing/2014/main" id="{3E356548-D827-DC38-D5B8-994DB1549BDD}"/>
              </a:ext>
            </a:extLst>
          </p:cNvPr>
          <p:cNvSpPr/>
          <p:nvPr/>
        </p:nvSpPr>
        <p:spPr>
          <a:xfrm>
            <a:off x="484632" y="3895727"/>
            <a:ext cx="1980000" cy="904878"/>
          </a:xfrm>
          <a:prstGeom prst="roundRect">
            <a:avLst/>
          </a:prstGeom>
          <a:solidFill>
            <a:schemeClr val="accent4">
              <a:lumMod val="20000"/>
              <a:lumOff val="80000"/>
            </a:schemeClr>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1400" b="1" dirty="0">
                <a:solidFill>
                  <a:schemeClr val="tx1"/>
                </a:solidFill>
                <a:latin typeface="Cambria" panose="02040503050406030204" pitchFamily="18" charset="0"/>
                <a:ea typeface="Cambria" panose="02040503050406030204" pitchFamily="18" charset="0"/>
              </a:rPr>
              <a:t>Increased Automobiles</a:t>
            </a:r>
          </a:p>
        </p:txBody>
      </p:sp>
      <p:sp>
        <p:nvSpPr>
          <p:cNvPr id="14" name="Rectangle: Rounded Corners 13">
            <a:extLst>
              <a:ext uri="{FF2B5EF4-FFF2-40B4-BE49-F238E27FC236}">
                <a16:creationId xmlns:a16="http://schemas.microsoft.com/office/drawing/2014/main" id="{5C99D72B-8D00-ABAC-31FE-CF15367034D4}"/>
              </a:ext>
            </a:extLst>
          </p:cNvPr>
          <p:cNvSpPr/>
          <p:nvPr/>
        </p:nvSpPr>
        <p:spPr>
          <a:xfrm>
            <a:off x="2769517" y="3895726"/>
            <a:ext cx="1980000" cy="904878"/>
          </a:xfrm>
          <a:prstGeom prst="roundRect">
            <a:avLst/>
          </a:prstGeom>
          <a:solidFill>
            <a:schemeClr val="accent6">
              <a:lumMod val="10000"/>
              <a:lumOff val="90000"/>
            </a:schemeClr>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1400" b="1" dirty="0">
                <a:solidFill>
                  <a:schemeClr val="tx1"/>
                </a:solidFill>
                <a:latin typeface="Cambria" panose="02040503050406030204" pitchFamily="18" charset="0"/>
                <a:ea typeface="Cambria" panose="02040503050406030204" pitchFamily="18" charset="0"/>
              </a:rPr>
              <a:t>Cashless Claim service</a:t>
            </a:r>
          </a:p>
        </p:txBody>
      </p:sp>
      <p:sp>
        <p:nvSpPr>
          <p:cNvPr id="17" name="Rectangle: Rounded Corners 16">
            <a:extLst>
              <a:ext uri="{FF2B5EF4-FFF2-40B4-BE49-F238E27FC236}">
                <a16:creationId xmlns:a16="http://schemas.microsoft.com/office/drawing/2014/main" id="{07C645BB-FBEE-AD77-F3EE-4FC0C58A7415}"/>
              </a:ext>
            </a:extLst>
          </p:cNvPr>
          <p:cNvSpPr/>
          <p:nvPr/>
        </p:nvSpPr>
        <p:spPr>
          <a:xfrm>
            <a:off x="2769516" y="5076655"/>
            <a:ext cx="3118510" cy="904878"/>
          </a:xfrm>
          <a:prstGeom prst="roundRect">
            <a:avLst/>
          </a:prstGeom>
          <a:solidFill>
            <a:schemeClr val="accent4">
              <a:lumMod val="20000"/>
              <a:lumOff val="80000"/>
            </a:schemeClr>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1400" b="1" dirty="0">
                <a:solidFill>
                  <a:schemeClr val="tx1"/>
                </a:solidFill>
                <a:latin typeface="Cambria" panose="02040503050406030204" pitchFamily="18" charset="0"/>
                <a:ea typeface="Cambria" panose="02040503050406030204" pitchFamily="18" charset="0"/>
              </a:rPr>
              <a:t>Requirement of standardization</a:t>
            </a:r>
          </a:p>
        </p:txBody>
      </p:sp>
      <p:sp>
        <p:nvSpPr>
          <p:cNvPr id="18" name="Rectangle: Rounded Corners 17">
            <a:extLst>
              <a:ext uri="{FF2B5EF4-FFF2-40B4-BE49-F238E27FC236}">
                <a16:creationId xmlns:a16="http://schemas.microsoft.com/office/drawing/2014/main" id="{3A77A413-FFC1-D04D-2375-F24CDE372282}"/>
              </a:ext>
            </a:extLst>
          </p:cNvPr>
          <p:cNvSpPr/>
          <p:nvPr/>
        </p:nvSpPr>
        <p:spPr>
          <a:xfrm>
            <a:off x="9624170" y="5048086"/>
            <a:ext cx="1980000" cy="904878"/>
          </a:xfrm>
          <a:prstGeom prst="roundRect">
            <a:avLst/>
          </a:prstGeom>
          <a:solidFill>
            <a:schemeClr val="accent4">
              <a:lumMod val="20000"/>
              <a:lumOff val="80000"/>
            </a:schemeClr>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1400" b="1" dirty="0">
                <a:solidFill>
                  <a:schemeClr val="tx1"/>
                </a:solidFill>
                <a:latin typeface="Cambria" panose="02040503050406030204" pitchFamily="18" charset="0"/>
                <a:ea typeface="Cambria" panose="02040503050406030204" pitchFamily="18" charset="0"/>
              </a:rPr>
              <a:t>Increased Litigation cost</a:t>
            </a:r>
          </a:p>
        </p:txBody>
      </p:sp>
      <p:sp>
        <p:nvSpPr>
          <p:cNvPr id="19" name="Rectangle: Rounded Corners 18">
            <a:extLst>
              <a:ext uri="{FF2B5EF4-FFF2-40B4-BE49-F238E27FC236}">
                <a16:creationId xmlns:a16="http://schemas.microsoft.com/office/drawing/2014/main" id="{9AE1C2C1-CE0E-E8FC-2E31-D56E236909DE}"/>
              </a:ext>
            </a:extLst>
          </p:cNvPr>
          <p:cNvSpPr/>
          <p:nvPr/>
        </p:nvSpPr>
        <p:spPr>
          <a:xfrm>
            <a:off x="5054401" y="3895723"/>
            <a:ext cx="1980000" cy="904878"/>
          </a:xfrm>
          <a:prstGeom prst="roundRect">
            <a:avLst/>
          </a:prstGeom>
          <a:solidFill>
            <a:schemeClr val="accent4">
              <a:lumMod val="20000"/>
              <a:lumOff val="80000"/>
            </a:schemeClr>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1400" b="1" dirty="0">
                <a:solidFill>
                  <a:schemeClr val="tx1"/>
                </a:solidFill>
                <a:latin typeface="Cambria" panose="02040503050406030204" pitchFamily="18" charset="0"/>
                <a:ea typeface="Cambria" panose="02040503050406030204" pitchFamily="18" charset="0"/>
              </a:rPr>
              <a:t>Role of Technology</a:t>
            </a:r>
          </a:p>
        </p:txBody>
      </p:sp>
      <p:sp>
        <p:nvSpPr>
          <p:cNvPr id="20" name="Rectangle: Rounded Corners 19">
            <a:extLst>
              <a:ext uri="{FF2B5EF4-FFF2-40B4-BE49-F238E27FC236}">
                <a16:creationId xmlns:a16="http://schemas.microsoft.com/office/drawing/2014/main" id="{0287E3A8-E18D-511D-D643-18BA3C1F0C28}"/>
              </a:ext>
            </a:extLst>
          </p:cNvPr>
          <p:cNvSpPr/>
          <p:nvPr/>
        </p:nvSpPr>
        <p:spPr>
          <a:xfrm>
            <a:off x="7339285" y="3895722"/>
            <a:ext cx="1980000" cy="904878"/>
          </a:xfrm>
          <a:prstGeom prst="roundRect">
            <a:avLst/>
          </a:prstGeom>
          <a:solidFill>
            <a:schemeClr val="accent6">
              <a:lumMod val="10000"/>
              <a:lumOff val="90000"/>
            </a:schemeClr>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1400" b="1" dirty="0">
                <a:solidFill>
                  <a:schemeClr val="tx1"/>
                </a:solidFill>
                <a:latin typeface="Cambria" panose="02040503050406030204" pitchFamily="18" charset="0"/>
                <a:ea typeface="Cambria" panose="02040503050406030204" pitchFamily="18" charset="0"/>
              </a:rPr>
              <a:t>Increasing Frauds</a:t>
            </a:r>
          </a:p>
        </p:txBody>
      </p:sp>
      <p:sp>
        <p:nvSpPr>
          <p:cNvPr id="21" name="Rectangle: Rounded Corners 20">
            <a:extLst>
              <a:ext uri="{FF2B5EF4-FFF2-40B4-BE49-F238E27FC236}">
                <a16:creationId xmlns:a16="http://schemas.microsoft.com/office/drawing/2014/main" id="{EB7C8486-338E-2D25-253D-BBF6CF9DB9B6}"/>
              </a:ext>
            </a:extLst>
          </p:cNvPr>
          <p:cNvSpPr/>
          <p:nvPr/>
        </p:nvSpPr>
        <p:spPr>
          <a:xfrm>
            <a:off x="9624170" y="3895721"/>
            <a:ext cx="1980000" cy="904878"/>
          </a:xfrm>
          <a:prstGeom prst="roundRect">
            <a:avLst/>
          </a:prstGeom>
          <a:solidFill>
            <a:schemeClr val="accent4">
              <a:lumMod val="20000"/>
              <a:lumOff val="80000"/>
            </a:schemeClr>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1400" b="1" dirty="0">
                <a:solidFill>
                  <a:schemeClr val="tx1"/>
                </a:solidFill>
                <a:latin typeface="Cambria" panose="02040503050406030204" pitchFamily="18" charset="0"/>
                <a:ea typeface="Cambria" panose="02040503050406030204" pitchFamily="18" charset="0"/>
              </a:rPr>
              <a:t>Competition</a:t>
            </a:r>
          </a:p>
        </p:txBody>
      </p:sp>
      <p:sp>
        <p:nvSpPr>
          <p:cNvPr id="22" name="Rectangle: Rounded Corners 21">
            <a:extLst>
              <a:ext uri="{FF2B5EF4-FFF2-40B4-BE49-F238E27FC236}">
                <a16:creationId xmlns:a16="http://schemas.microsoft.com/office/drawing/2014/main" id="{BDAED919-9A8B-126A-21AC-4885E9A93B3B}"/>
              </a:ext>
            </a:extLst>
          </p:cNvPr>
          <p:cNvSpPr/>
          <p:nvPr/>
        </p:nvSpPr>
        <p:spPr>
          <a:xfrm>
            <a:off x="484632" y="5076655"/>
            <a:ext cx="1980000" cy="904878"/>
          </a:xfrm>
          <a:prstGeom prst="roundRect">
            <a:avLst/>
          </a:prstGeom>
          <a:solidFill>
            <a:schemeClr val="accent6">
              <a:lumMod val="10000"/>
              <a:lumOff val="90000"/>
            </a:schemeClr>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latin typeface="Cambria" panose="02040503050406030204" pitchFamily="18" charset="0"/>
                <a:ea typeface="Cambria" panose="02040503050406030204" pitchFamily="18" charset="0"/>
              </a:rPr>
              <a:t>Higher penetration of renewal business</a:t>
            </a:r>
            <a:endParaRPr lang="en-IN" sz="1400" b="1" dirty="0">
              <a:solidFill>
                <a:schemeClr val="tx1"/>
              </a:solidFill>
              <a:latin typeface="Cambria" panose="02040503050406030204" pitchFamily="18" charset="0"/>
              <a:ea typeface="Cambria" panose="02040503050406030204" pitchFamily="18" charset="0"/>
            </a:endParaRPr>
          </a:p>
        </p:txBody>
      </p:sp>
      <p:sp>
        <p:nvSpPr>
          <p:cNvPr id="23" name="Rectangle: Rounded Corners 22">
            <a:extLst>
              <a:ext uri="{FF2B5EF4-FFF2-40B4-BE49-F238E27FC236}">
                <a16:creationId xmlns:a16="http://schemas.microsoft.com/office/drawing/2014/main" id="{791B28D3-87A6-7D1A-D82E-DEA704209F04}"/>
              </a:ext>
            </a:extLst>
          </p:cNvPr>
          <p:cNvSpPr/>
          <p:nvPr/>
        </p:nvSpPr>
        <p:spPr>
          <a:xfrm>
            <a:off x="6200776" y="5076655"/>
            <a:ext cx="3118510" cy="904878"/>
          </a:xfrm>
          <a:prstGeom prst="roundRect">
            <a:avLst/>
          </a:prstGeom>
          <a:solidFill>
            <a:schemeClr val="accent6">
              <a:lumMod val="10000"/>
              <a:lumOff val="90000"/>
            </a:schemeClr>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1400" b="1" dirty="0">
                <a:solidFill>
                  <a:schemeClr val="tx1"/>
                </a:solidFill>
                <a:latin typeface="Cambria" panose="02040503050406030204" pitchFamily="18" charset="0"/>
                <a:ea typeface="Cambria" panose="02040503050406030204" pitchFamily="18" charset="0"/>
              </a:rPr>
              <a:t>High volume of claims</a:t>
            </a:r>
          </a:p>
        </p:txBody>
      </p:sp>
      <p:cxnSp>
        <p:nvCxnSpPr>
          <p:cNvPr id="24" name="Straight Connector 23">
            <a:extLst>
              <a:ext uri="{FF2B5EF4-FFF2-40B4-BE49-F238E27FC236}">
                <a16:creationId xmlns:a16="http://schemas.microsoft.com/office/drawing/2014/main" id="{DD87971B-23DB-D995-DE37-4DF77B0290FB}"/>
              </a:ext>
            </a:extLst>
          </p:cNvPr>
          <p:cNvCxnSpPr>
            <a:cxnSpLocks/>
          </p:cNvCxnSpPr>
          <p:nvPr/>
        </p:nvCxnSpPr>
        <p:spPr>
          <a:xfrm>
            <a:off x="484632" y="6238875"/>
            <a:ext cx="11119538" cy="0"/>
          </a:xfrm>
          <a:prstGeom prst="line">
            <a:avLst/>
          </a:prstGeom>
          <a:ln w="19050">
            <a:solidFill>
              <a:schemeClr val="accent3">
                <a:lumMod val="50000"/>
              </a:schemeClr>
            </a:solidFill>
            <a:prstDash val="sysDot"/>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26" name="Graphic 25" descr="Bar graph with upward trend outline">
            <a:extLst>
              <a:ext uri="{FF2B5EF4-FFF2-40B4-BE49-F238E27FC236}">
                <a16:creationId xmlns:a16="http://schemas.microsoft.com/office/drawing/2014/main" id="{9CA3E149-7839-4692-873D-021F86AD594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40914" y="1619413"/>
            <a:ext cx="566740" cy="566740"/>
          </a:xfrm>
          <a:prstGeom prst="rect">
            <a:avLst/>
          </a:prstGeom>
        </p:spPr>
      </p:pic>
    </p:spTree>
    <p:extLst>
      <p:ext uri="{BB962C8B-B14F-4D97-AF65-F5344CB8AC3E}">
        <p14:creationId xmlns:p14="http://schemas.microsoft.com/office/powerpoint/2010/main" val="55261716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E89D53-FD9C-6209-242F-311F867F8F4B}"/>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5FFF0F9A-B8D3-B6F2-0288-29E631F064E2}"/>
              </a:ext>
            </a:extLst>
          </p:cNvPr>
          <p:cNvSpPr>
            <a:spLocks noGrp="1"/>
          </p:cNvSpPr>
          <p:nvPr>
            <p:ph type="title"/>
          </p:nvPr>
        </p:nvSpPr>
        <p:spPr>
          <a:xfrm>
            <a:off x="484632" y="274955"/>
            <a:ext cx="11119538" cy="1115434"/>
          </a:xfrm>
        </p:spPr>
        <p:txBody>
          <a:bodyPr/>
          <a:lstStyle/>
          <a:p>
            <a:pPr algn="just"/>
            <a:endParaRPr lang="en-US" sz="3600" dirty="0">
              <a:solidFill>
                <a:srgbClr val="034EA2"/>
              </a:solidFill>
              <a:latin typeface="Cambria" panose="02040503050406030204" pitchFamily="18" charset="0"/>
              <a:ea typeface="Cambria" panose="02040503050406030204" pitchFamily="18" charset="0"/>
            </a:endParaRPr>
          </a:p>
        </p:txBody>
      </p:sp>
      <p:sp>
        <p:nvSpPr>
          <p:cNvPr id="5" name="Slide Number Placeholder 4">
            <a:extLst>
              <a:ext uri="{FF2B5EF4-FFF2-40B4-BE49-F238E27FC236}">
                <a16:creationId xmlns:a16="http://schemas.microsoft.com/office/drawing/2014/main" id="{E9F4BB19-5BCB-FC16-0158-91C3EDC2FC72}"/>
              </a:ext>
            </a:extLst>
          </p:cNvPr>
          <p:cNvSpPr>
            <a:spLocks noGrp="1"/>
          </p:cNvSpPr>
          <p:nvPr>
            <p:ph type="sldNum" sz="quarter" idx="29"/>
          </p:nvPr>
        </p:nvSpPr>
        <p:spPr>
          <a:xfrm>
            <a:off x="11194169" y="6341745"/>
            <a:ext cx="458592" cy="365125"/>
          </a:xfrm>
        </p:spPr>
        <p:txBody>
          <a:bodyPr/>
          <a:lstStyle/>
          <a:p>
            <a:fld id="{47FEACEE-25B4-4A2D-B147-27296E36371D}" type="slidenum">
              <a:rPr lang="en-US" altLang="zh-CN" b="1" smtClean="0">
                <a:latin typeface="Cambria" panose="02040503050406030204" pitchFamily="18" charset="0"/>
                <a:ea typeface="Cambria" panose="02040503050406030204" pitchFamily="18" charset="0"/>
              </a:rPr>
              <a:pPr/>
              <a:t>50</a:t>
            </a:fld>
            <a:endParaRPr lang="en-US" altLang="zh-CN" b="1" dirty="0">
              <a:latin typeface="Cambria" panose="02040503050406030204" pitchFamily="18" charset="0"/>
              <a:ea typeface="Cambria" panose="02040503050406030204" pitchFamily="18" charset="0"/>
            </a:endParaRPr>
          </a:p>
        </p:txBody>
      </p:sp>
      <p:cxnSp>
        <p:nvCxnSpPr>
          <p:cNvPr id="9" name="Straight Connector 8">
            <a:extLst>
              <a:ext uri="{FF2B5EF4-FFF2-40B4-BE49-F238E27FC236}">
                <a16:creationId xmlns:a16="http://schemas.microsoft.com/office/drawing/2014/main" id="{62AA2C7B-46EE-7B97-EDF4-7DEB535B5287}"/>
              </a:ext>
            </a:extLst>
          </p:cNvPr>
          <p:cNvCxnSpPr>
            <a:cxnSpLocks/>
          </p:cNvCxnSpPr>
          <p:nvPr/>
        </p:nvCxnSpPr>
        <p:spPr>
          <a:xfrm>
            <a:off x="484632" y="1314450"/>
            <a:ext cx="11119538" cy="0"/>
          </a:xfrm>
          <a:prstGeom prst="line">
            <a:avLst/>
          </a:prstGeom>
          <a:ln w="38100">
            <a:solidFill>
              <a:schemeClr val="accent3">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5" name="Picture 2" descr="United India Insurance Company - Wikipedia">
            <a:extLst>
              <a:ext uri="{FF2B5EF4-FFF2-40B4-BE49-F238E27FC236}">
                <a16:creationId xmlns:a16="http://schemas.microsoft.com/office/drawing/2014/main" id="{366D2135-469A-912D-DE76-1B16888B025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4532" y="6300380"/>
            <a:ext cx="582936" cy="447854"/>
          </a:xfrm>
          <a:prstGeom prst="rect">
            <a:avLst/>
          </a:prstGeom>
          <a:noFill/>
          <a:extLst>
            <a:ext uri="{909E8E84-426E-40DD-AFC4-6F175D3DCCD1}">
              <a14:hiddenFill xmlns:a14="http://schemas.microsoft.com/office/drawing/2010/main">
                <a:solidFill>
                  <a:srgbClr val="FFFFFF"/>
                </a:solidFill>
              </a14:hiddenFill>
            </a:ext>
          </a:extLst>
        </p:spPr>
      </p:pic>
      <p:sp>
        <p:nvSpPr>
          <p:cNvPr id="124" name="Footer Placeholder 3">
            <a:extLst>
              <a:ext uri="{FF2B5EF4-FFF2-40B4-BE49-F238E27FC236}">
                <a16:creationId xmlns:a16="http://schemas.microsoft.com/office/drawing/2014/main" id="{3C8BE74D-43FF-2157-90AD-887E8DBDD8D8}"/>
              </a:ext>
            </a:extLst>
          </p:cNvPr>
          <p:cNvSpPr>
            <a:spLocks noGrp="1"/>
          </p:cNvSpPr>
          <p:nvPr>
            <p:ph type="ftr" sz="quarter" idx="28"/>
          </p:nvPr>
        </p:nvSpPr>
        <p:spPr>
          <a:xfrm>
            <a:off x="484632" y="6341745"/>
            <a:ext cx="2430018" cy="365125"/>
          </a:xfrm>
        </p:spPr>
        <p:txBody>
          <a:bodyPr/>
          <a:lstStyle/>
          <a:p>
            <a:r>
              <a:rPr lang="en-US" b="1" dirty="0">
                <a:latin typeface="Cambria" panose="02040503050406030204" pitchFamily="18" charset="0"/>
                <a:ea typeface="Cambria" panose="02040503050406030204" pitchFamily="18" charset="0"/>
              </a:rPr>
              <a:t>Motor Insurance Underwriting</a:t>
            </a:r>
          </a:p>
        </p:txBody>
      </p:sp>
      <p:sp>
        <p:nvSpPr>
          <p:cNvPr id="3" name="Text Placeholder 28">
            <a:extLst>
              <a:ext uri="{FF2B5EF4-FFF2-40B4-BE49-F238E27FC236}">
                <a16:creationId xmlns:a16="http://schemas.microsoft.com/office/drawing/2014/main" id="{35404295-1781-AF86-C8AC-8B5AE477A644}"/>
              </a:ext>
            </a:extLst>
          </p:cNvPr>
          <p:cNvSpPr txBox="1">
            <a:spLocks/>
          </p:cNvSpPr>
          <p:nvPr/>
        </p:nvSpPr>
        <p:spPr>
          <a:xfrm>
            <a:off x="484632" y="1660527"/>
            <a:ext cx="11119538" cy="4229098"/>
          </a:xfrm>
          <a:prstGeom prst="rect">
            <a:avLst/>
          </a:prstGeom>
        </p:spPr>
        <p:txBody>
          <a:bodyPr vert="horz" lIns="91440" tIns="45720" rIns="91440" bIns="45720" rtlCol="0" anchor="t">
            <a:noAutofit/>
          </a:bodyPr>
          <a:lstStyle>
            <a:defPPr>
              <a:defRPr lang="zh-CN"/>
            </a:defPPr>
            <a:lvl1pPr marL="0" algn="l" defTabSz="914400" rtl="0" eaLnBrk="1" latinLnBrk="0" hangingPunct="1">
              <a:defRPr sz="12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lgn="just">
              <a:spcAft>
                <a:spcPts val="600"/>
              </a:spcAft>
              <a:buClr>
                <a:srgbClr val="034EA2"/>
              </a:buClr>
              <a:buFont typeface="Wingdings" panose="05000000000000000000" pitchFamily="2" charset="2"/>
              <a:buChar char="§"/>
            </a:pPr>
            <a:r>
              <a:rPr lang="en-US" altLang="zh-CN" sz="2200" dirty="0">
                <a:latin typeface="Cambria" panose="02040503050406030204" pitchFamily="18" charset="0"/>
                <a:ea typeface="Cambria" panose="02040503050406030204" pitchFamily="18" charset="0"/>
              </a:rPr>
              <a:t>More than one premises:  Covered within 450 meters.  </a:t>
            </a:r>
          </a:p>
          <a:p>
            <a:pPr marL="457200" indent="-457200" algn="just">
              <a:spcAft>
                <a:spcPts val="600"/>
              </a:spcAft>
              <a:buClr>
                <a:srgbClr val="034EA2"/>
              </a:buClr>
              <a:buFont typeface="Wingdings" panose="05000000000000000000" pitchFamily="2" charset="2"/>
              <a:buChar char="§"/>
            </a:pPr>
            <a:endParaRPr lang="en-US" altLang="zh-CN" sz="2200" dirty="0">
              <a:latin typeface="Cambria" panose="02040503050406030204" pitchFamily="18" charset="0"/>
              <a:ea typeface="Cambria" panose="02040503050406030204" pitchFamily="18" charset="0"/>
            </a:endParaRPr>
          </a:p>
          <a:p>
            <a:pPr marL="457200" indent="-457200" algn="just">
              <a:spcAft>
                <a:spcPts val="600"/>
              </a:spcAft>
              <a:buClr>
                <a:srgbClr val="034EA2"/>
              </a:buClr>
              <a:buFont typeface="Wingdings" panose="05000000000000000000" pitchFamily="2" charset="2"/>
              <a:buChar char="§"/>
            </a:pPr>
            <a:r>
              <a:rPr lang="en-US" altLang="zh-CN" sz="2200" dirty="0">
                <a:latin typeface="Cambria" panose="02040503050406030204" pitchFamily="18" charset="0"/>
                <a:ea typeface="Cambria" panose="02040503050406030204" pitchFamily="18" charset="0"/>
              </a:rPr>
              <a:t>TPPD by fire:  NOT APPLICABLE</a:t>
            </a:r>
          </a:p>
          <a:p>
            <a:pPr marL="457200" indent="-457200" algn="just">
              <a:spcAft>
                <a:spcPts val="600"/>
              </a:spcAft>
              <a:buClr>
                <a:srgbClr val="034EA2"/>
              </a:buClr>
              <a:buFont typeface="Wingdings" panose="05000000000000000000" pitchFamily="2" charset="2"/>
              <a:buChar char="§"/>
            </a:pPr>
            <a:endParaRPr lang="en-US" altLang="zh-CN" sz="2200" dirty="0">
              <a:latin typeface="Cambria" panose="02040503050406030204" pitchFamily="18" charset="0"/>
              <a:ea typeface="Cambria" panose="02040503050406030204" pitchFamily="18" charset="0"/>
            </a:endParaRPr>
          </a:p>
          <a:p>
            <a:pPr marL="457200" indent="-457200" algn="just">
              <a:spcAft>
                <a:spcPts val="600"/>
              </a:spcAft>
              <a:buClr>
                <a:srgbClr val="034EA2"/>
              </a:buClr>
              <a:buFont typeface="Wingdings" panose="05000000000000000000" pitchFamily="2" charset="2"/>
              <a:buChar char="§"/>
            </a:pPr>
            <a:r>
              <a:rPr lang="en-US" altLang="zh-CN" sz="2200" i="1" dirty="0">
                <a:latin typeface="Cambria" panose="02040503050406030204" pitchFamily="18" charset="0"/>
                <a:ea typeface="Cambria" panose="02040503050406030204" pitchFamily="18" charset="0"/>
              </a:rPr>
              <a:t>Work away from premises</a:t>
            </a:r>
            <a:r>
              <a:rPr lang="en-US" altLang="zh-CN" sz="2200" dirty="0">
                <a:latin typeface="Cambria" panose="02040503050406030204" pitchFamily="18" charset="0"/>
                <a:ea typeface="Cambria" panose="02040503050406030204" pitchFamily="18" charset="0"/>
              </a:rPr>
              <a:t>:  Additional rate : Rs 0.065% on the total wages subject to min Rs 50</a:t>
            </a:r>
          </a:p>
          <a:p>
            <a:pPr marL="457200" indent="-457200" algn="just">
              <a:spcAft>
                <a:spcPts val="600"/>
              </a:spcAft>
              <a:buClr>
                <a:srgbClr val="034EA2"/>
              </a:buClr>
              <a:buFont typeface="Wingdings" panose="05000000000000000000" pitchFamily="2" charset="2"/>
              <a:buChar char="§"/>
            </a:pPr>
            <a:endParaRPr lang="en-US" altLang="zh-CN" sz="2200" dirty="0">
              <a:latin typeface="Cambria" panose="02040503050406030204" pitchFamily="18" charset="0"/>
              <a:ea typeface="Cambria" panose="02040503050406030204" pitchFamily="18" charset="0"/>
            </a:endParaRPr>
          </a:p>
          <a:p>
            <a:pPr marL="457200" indent="-457200" algn="just">
              <a:spcAft>
                <a:spcPts val="600"/>
              </a:spcAft>
              <a:buClr>
                <a:srgbClr val="034EA2"/>
              </a:buClr>
              <a:buFont typeface="Wingdings" panose="05000000000000000000" pitchFamily="2" charset="2"/>
              <a:buChar char="§"/>
            </a:pPr>
            <a:r>
              <a:rPr lang="en-US" altLang="zh-CN" sz="2200" i="1" dirty="0">
                <a:latin typeface="Cambria" panose="02040503050406030204" pitchFamily="18" charset="0"/>
                <a:ea typeface="Cambria" panose="02040503050406030204" pitchFamily="18" charset="0"/>
              </a:rPr>
              <a:t>Showroom</a:t>
            </a:r>
            <a:r>
              <a:rPr lang="en-US" altLang="zh-CN" sz="2200" dirty="0">
                <a:latin typeface="Cambria" panose="02040503050406030204" pitchFamily="18" charset="0"/>
                <a:ea typeface="Cambria" panose="02040503050406030204" pitchFamily="18" charset="0"/>
              </a:rPr>
              <a:t>: Where premises is occupied as showroom, only 50% premium rate is charged.</a:t>
            </a:r>
          </a:p>
        </p:txBody>
      </p:sp>
    </p:spTree>
    <p:extLst>
      <p:ext uri="{BB962C8B-B14F-4D97-AF65-F5344CB8AC3E}">
        <p14:creationId xmlns:p14="http://schemas.microsoft.com/office/powerpoint/2010/main" val="424633460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591CB2-28AC-2948-4C8A-24AF05A71D1D}"/>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361E6F72-64F1-A2BC-534F-49F864E812B4}"/>
              </a:ext>
            </a:extLst>
          </p:cNvPr>
          <p:cNvSpPr>
            <a:spLocks noGrp="1"/>
          </p:cNvSpPr>
          <p:nvPr>
            <p:ph type="ftr" sz="quarter" idx="28"/>
          </p:nvPr>
        </p:nvSpPr>
        <p:spPr>
          <a:xfrm>
            <a:off x="484632" y="6341745"/>
            <a:ext cx="2430018" cy="365125"/>
          </a:xfrm>
        </p:spPr>
        <p:txBody>
          <a:bodyPr/>
          <a:lstStyle/>
          <a:p>
            <a:r>
              <a:rPr lang="en-US" b="1" dirty="0">
                <a:latin typeface="Cambria" panose="02040503050406030204" pitchFamily="18" charset="0"/>
                <a:ea typeface="Cambria" panose="02040503050406030204" pitchFamily="18" charset="0"/>
              </a:rPr>
              <a:t>Motor Insurance Underwriting</a:t>
            </a:r>
          </a:p>
        </p:txBody>
      </p:sp>
      <p:sp>
        <p:nvSpPr>
          <p:cNvPr id="2" name="Text Placeholder 28">
            <a:extLst>
              <a:ext uri="{FF2B5EF4-FFF2-40B4-BE49-F238E27FC236}">
                <a16:creationId xmlns:a16="http://schemas.microsoft.com/office/drawing/2014/main" id="{F7226ECF-F751-381F-6708-786E4620E627}"/>
              </a:ext>
            </a:extLst>
          </p:cNvPr>
          <p:cNvSpPr txBox="1">
            <a:spLocks/>
          </p:cNvSpPr>
          <p:nvPr/>
        </p:nvSpPr>
        <p:spPr>
          <a:xfrm>
            <a:off x="484632" y="1647827"/>
            <a:ext cx="11119538" cy="4229098"/>
          </a:xfrm>
          <a:prstGeom prst="rect">
            <a:avLst/>
          </a:prstGeom>
        </p:spPr>
        <p:txBody>
          <a:bodyPr vert="horz" lIns="91440" tIns="45720" rIns="91440" bIns="45720" rtlCol="0" anchor="t">
            <a:noAutofit/>
          </a:bodyPr>
          <a:lstStyle>
            <a:defPPr>
              <a:defRPr lang="zh-CN"/>
            </a:defPPr>
            <a:lvl1pPr marL="0" algn="l" defTabSz="914400" rtl="0" eaLnBrk="1" latinLnBrk="0" hangingPunct="1">
              <a:defRPr sz="12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buClr>
                <a:srgbClr val="034EA2"/>
              </a:buClr>
            </a:pPr>
            <a:endParaRPr lang="en-US" altLang="zh-CN" sz="2600" b="1" dirty="0">
              <a:latin typeface="Cambria" panose="02040503050406030204" pitchFamily="18" charset="0"/>
              <a:ea typeface="Cambria" panose="02040503050406030204" pitchFamily="18" charset="0"/>
            </a:endParaRPr>
          </a:p>
          <a:p>
            <a:pPr algn="ctr">
              <a:buClr>
                <a:srgbClr val="034EA2"/>
              </a:buClr>
            </a:pPr>
            <a:endParaRPr lang="en-US" altLang="zh-CN" sz="2600" b="1" dirty="0">
              <a:latin typeface="Cambria" panose="02040503050406030204" pitchFamily="18" charset="0"/>
              <a:ea typeface="Cambria" panose="02040503050406030204" pitchFamily="18" charset="0"/>
            </a:endParaRPr>
          </a:p>
          <a:p>
            <a:pPr algn="ctr">
              <a:buClr>
                <a:srgbClr val="034EA2"/>
              </a:buClr>
            </a:pPr>
            <a:endParaRPr lang="en-US" altLang="zh-CN" sz="2600" b="1" dirty="0">
              <a:latin typeface="Cambria" panose="02040503050406030204" pitchFamily="18" charset="0"/>
              <a:ea typeface="Cambria" panose="02040503050406030204" pitchFamily="18" charset="0"/>
            </a:endParaRPr>
          </a:p>
          <a:p>
            <a:pPr algn="ctr">
              <a:buClr>
                <a:srgbClr val="034EA2"/>
              </a:buClr>
            </a:pPr>
            <a:r>
              <a:rPr lang="en-US" altLang="zh-CN" sz="7200" b="1" dirty="0">
                <a:latin typeface="Cambria" panose="02040503050406030204" pitchFamily="18" charset="0"/>
                <a:ea typeface="Cambria" panose="02040503050406030204" pitchFamily="18" charset="0"/>
              </a:rPr>
              <a:t>THANK YOU!</a:t>
            </a:r>
            <a:endParaRPr lang="en-US" altLang="zh-CN" sz="7200" dirty="0">
              <a:latin typeface="Cambria" panose="02040503050406030204" pitchFamily="18" charset="0"/>
              <a:ea typeface="Cambria" panose="02040503050406030204" pitchFamily="18" charset="0"/>
            </a:endParaRPr>
          </a:p>
        </p:txBody>
      </p:sp>
      <p:pic>
        <p:nvPicPr>
          <p:cNvPr id="15" name="Picture 2" descr="United India Insurance Company - Wikipedia">
            <a:extLst>
              <a:ext uri="{FF2B5EF4-FFF2-40B4-BE49-F238E27FC236}">
                <a16:creationId xmlns:a16="http://schemas.microsoft.com/office/drawing/2014/main" id="{E30FB2BA-BCAC-1FCA-5F50-AD5C5E652F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4532" y="6300380"/>
            <a:ext cx="582936" cy="4478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16446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CFD493-EE25-1E71-7AA1-77DCD7B29917}"/>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1C5E5ED6-9A07-22F0-50AA-16DC4E56AB6A}"/>
              </a:ext>
            </a:extLst>
          </p:cNvPr>
          <p:cNvSpPr>
            <a:spLocks noGrp="1"/>
          </p:cNvSpPr>
          <p:nvPr>
            <p:ph type="title"/>
          </p:nvPr>
        </p:nvSpPr>
        <p:spPr>
          <a:xfrm>
            <a:off x="484632" y="274955"/>
            <a:ext cx="11119538" cy="1115434"/>
          </a:xfrm>
        </p:spPr>
        <p:txBody>
          <a:bodyPr/>
          <a:lstStyle/>
          <a:p>
            <a:pPr algn="just"/>
            <a:r>
              <a:rPr lang="en-US" sz="3600" dirty="0">
                <a:solidFill>
                  <a:srgbClr val="034EA2"/>
                </a:solidFill>
                <a:latin typeface="Cambria" panose="02040503050406030204" pitchFamily="18" charset="0"/>
                <a:ea typeface="Cambria" panose="02040503050406030204" pitchFamily="18" charset="0"/>
              </a:rPr>
              <a:t>NEW TRENDS IN MOTOR INSURANCE BUSINESS</a:t>
            </a:r>
          </a:p>
        </p:txBody>
      </p:sp>
      <p:sp>
        <p:nvSpPr>
          <p:cNvPr id="4" name="Footer Placeholder 3">
            <a:extLst>
              <a:ext uri="{FF2B5EF4-FFF2-40B4-BE49-F238E27FC236}">
                <a16:creationId xmlns:a16="http://schemas.microsoft.com/office/drawing/2014/main" id="{2E1DD63E-AF9D-344C-9982-AEC6D00E79DB}"/>
              </a:ext>
            </a:extLst>
          </p:cNvPr>
          <p:cNvSpPr>
            <a:spLocks noGrp="1"/>
          </p:cNvSpPr>
          <p:nvPr>
            <p:ph type="ftr" sz="quarter" idx="28"/>
          </p:nvPr>
        </p:nvSpPr>
        <p:spPr>
          <a:xfrm>
            <a:off x="484632" y="6341745"/>
            <a:ext cx="2430018" cy="365125"/>
          </a:xfrm>
        </p:spPr>
        <p:txBody>
          <a:bodyPr/>
          <a:lstStyle/>
          <a:p>
            <a:r>
              <a:rPr lang="en-US" b="1" dirty="0">
                <a:latin typeface="Cambria" panose="02040503050406030204" pitchFamily="18" charset="0"/>
                <a:ea typeface="Cambria" panose="02040503050406030204" pitchFamily="18" charset="0"/>
              </a:rPr>
              <a:t>Motor Insurance Underwriting</a:t>
            </a:r>
          </a:p>
        </p:txBody>
      </p:sp>
      <p:sp>
        <p:nvSpPr>
          <p:cNvPr id="5" name="Slide Number Placeholder 4">
            <a:extLst>
              <a:ext uri="{FF2B5EF4-FFF2-40B4-BE49-F238E27FC236}">
                <a16:creationId xmlns:a16="http://schemas.microsoft.com/office/drawing/2014/main" id="{7CCE18F3-8782-4A91-D5F7-FCF7CB95622B}"/>
              </a:ext>
            </a:extLst>
          </p:cNvPr>
          <p:cNvSpPr>
            <a:spLocks noGrp="1"/>
          </p:cNvSpPr>
          <p:nvPr>
            <p:ph type="sldNum" sz="quarter" idx="29"/>
          </p:nvPr>
        </p:nvSpPr>
        <p:spPr>
          <a:xfrm>
            <a:off x="11194169" y="6341745"/>
            <a:ext cx="458592" cy="365125"/>
          </a:xfrm>
        </p:spPr>
        <p:txBody>
          <a:bodyPr/>
          <a:lstStyle/>
          <a:p>
            <a:fld id="{47FEACEE-25B4-4A2D-B147-27296E36371D}" type="slidenum">
              <a:rPr lang="en-US" altLang="zh-CN" b="1" smtClean="0">
                <a:latin typeface="Cambria" panose="02040503050406030204" pitchFamily="18" charset="0"/>
                <a:ea typeface="Cambria" panose="02040503050406030204" pitchFamily="18" charset="0"/>
              </a:rPr>
              <a:pPr/>
              <a:t>6</a:t>
            </a:fld>
            <a:endParaRPr lang="en-US" altLang="zh-CN" b="1" dirty="0">
              <a:latin typeface="Cambria" panose="02040503050406030204" pitchFamily="18" charset="0"/>
              <a:ea typeface="Cambria" panose="02040503050406030204" pitchFamily="18" charset="0"/>
            </a:endParaRPr>
          </a:p>
        </p:txBody>
      </p:sp>
      <p:sp>
        <p:nvSpPr>
          <p:cNvPr id="2" name="Text Placeholder 28">
            <a:extLst>
              <a:ext uri="{FF2B5EF4-FFF2-40B4-BE49-F238E27FC236}">
                <a16:creationId xmlns:a16="http://schemas.microsoft.com/office/drawing/2014/main" id="{B979ED96-B338-8FF6-382B-4A184EEA49CD}"/>
              </a:ext>
            </a:extLst>
          </p:cNvPr>
          <p:cNvSpPr txBox="1">
            <a:spLocks/>
          </p:cNvSpPr>
          <p:nvPr/>
        </p:nvSpPr>
        <p:spPr>
          <a:xfrm>
            <a:off x="484632" y="1647827"/>
            <a:ext cx="11119538" cy="4229098"/>
          </a:xfrm>
          <a:prstGeom prst="rect">
            <a:avLst/>
          </a:prstGeom>
        </p:spPr>
        <p:txBody>
          <a:bodyPr vert="horz" lIns="91440" tIns="45720" rIns="91440" bIns="45720" rtlCol="0" anchor="t">
            <a:noAutofit/>
          </a:bodyPr>
          <a:lstStyle>
            <a:defPPr>
              <a:defRPr lang="zh-CN"/>
            </a:defPPr>
            <a:lvl1pPr marL="0" algn="l" defTabSz="914400" rtl="0" eaLnBrk="1" latinLnBrk="0" hangingPunct="1">
              <a:defRPr sz="12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spcAft>
                <a:spcPts val="1600"/>
              </a:spcAft>
              <a:buClr>
                <a:srgbClr val="034EA2"/>
              </a:buClr>
            </a:pPr>
            <a:endParaRPr lang="en-US" altLang="zh-CN" sz="2400" i="1" dirty="0">
              <a:latin typeface="Cambria" panose="02040503050406030204" pitchFamily="18" charset="0"/>
              <a:ea typeface="Cambria" panose="02040503050406030204" pitchFamily="18" charset="0"/>
            </a:endParaRPr>
          </a:p>
        </p:txBody>
      </p:sp>
      <p:cxnSp>
        <p:nvCxnSpPr>
          <p:cNvPr id="9" name="Straight Connector 8">
            <a:extLst>
              <a:ext uri="{FF2B5EF4-FFF2-40B4-BE49-F238E27FC236}">
                <a16:creationId xmlns:a16="http://schemas.microsoft.com/office/drawing/2014/main" id="{3DD66795-6986-174F-62C4-74174D0EA55A}"/>
              </a:ext>
            </a:extLst>
          </p:cNvPr>
          <p:cNvCxnSpPr>
            <a:cxnSpLocks/>
          </p:cNvCxnSpPr>
          <p:nvPr/>
        </p:nvCxnSpPr>
        <p:spPr>
          <a:xfrm>
            <a:off x="484632" y="1314450"/>
            <a:ext cx="11119538" cy="0"/>
          </a:xfrm>
          <a:prstGeom prst="line">
            <a:avLst/>
          </a:prstGeom>
          <a:ln w="38100">
            <a:solidFill>
              <a:schemeClr val="accent3">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5" name="Picture 2" descr="United India Insurance Company - Wikipedia">
            <a:extLst>
              <a:ext uri="{FF2B5EF4-FFF2-40B4-BE49-F238E27FC236}">
                <a16:creationId xmlns:a16="http://schemas.microsoft.com/office/drawing/2014/main" id="{8938C867-A950-350B-929C-5CC7AE725E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4532" y="6300380"/>
            <a:ext cx="582936" cy="447854"/>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Straight Connector 15">
            <a:extLst>
              <a:ext uri="{FF2B5EF4-FFF2-40B4-BE49-F238E27FC236}">
                <a16:creationId xmlns:a16="http://schemas.microsoft.com/office/drawing/2014/main" id="{B9EAAAD7-A2BF-4E76-C215-6CBB0E8AB758}"/>
              </a:ext>
            </a:extLst>
          </p:cNvPr>
          <p:cNvCxnSpPr>
            <a:cxnSpLocks/>
          </p:cNvCxnSpPr>
          <p:nvPr/>
        </p:nvCxnSpPr>
        <p:spPr>
          <a:xfrm>
            <a:off x="484632" y="6238875"/>
            <a:ext cx="11119538" cy="0"/>
          </a:xfrm>
          <a:prstGeom prst="line">
            <a:avLst/>
          </a:prstGeom>
          <a:ln w="19050">
            <a:solidFill>
              <a:schemeClr val="accent3">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 name="Hexagon 2">
            <a:extLst>
              <a:ext uri="{FF2B5EF4-FFF2-40B4-BE49-F238E27FC236}">
                <a16:creationId xmlns:a16="http://schemas.microsoft.com/office/drawing/2014/main" id="{DDEE3715-090B-7806-0FEC-77E26A327FBD}"/>
              </a:ext>
            </a:extLst>
          </p:cNvPr>
          <p:cNvSpPr/>
          <p:nvPr/>
        </p:nvSpPr>
        <p:spPr>
          <a:xfrm rot="16200000">
            <a:off x="5090280" y="2882500"/>
            <a:ext cx="1908242" cy="1677199"/>
          </a:xfrm>
          <a:prstGeom prst="hexagon">
            <a:avLst/>
          </a:prstGeom>
          <a:solidFill>
            <a:schemeClr val="accent4">
              <a:lumMod val="20000"/>
              <a:lumOff val="80000"/>
            </a:schemeClr>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vert="vert" rtlCol="0" anchor="ctr"/>
          <a:lstStyle/>
          <a:p>
            <a:pPr algn="ctr"/>
            <a:r>
              <a:rPr lang="en-IN" sz="2000" b="1" dirty="0">
                <a:solidFill>
                  <a:schemeClr val="tx1"/>
                </a:solidFill>
                <a:latin typeface="Cambria" panose="02040503050406030204" pitchFamily="18" charset="0"/>
                <a:ea typeface="Cambria" panose="02040503050406030204" pitchFamily="18" charset="0"/>
              </a:rPr>
              <a:t>TRENDS</a:t>
            </a:r>
          </a:p>
        </p:txBody>
      </p:sp>
      <p:cxnSp>
        <p:nvCxnSpPr>
          <p:cNvPr id="8" name="Straight Connector 7">
            <a:extLst>
              <a:ext uri="{FF2B5EF4-FFF2-40B4-BE49-F238E27FC236}">
                <a16:creationId xmlns:a16="http://schemas.microsoft.com/office/drawing/2014/main" id="{7591B176-0CF0-04E3-F483-875DAAE4CA95}"/>
              </a:ext>
            </a:extLst>
          </p:cNvPr>
          <p:cNvCxnSpPr>
            <a:cxnSpLocks/>
            <a:endCxn id="22" idx="3"/>
          </p:cNvCxnSpPr>
          <p:nvPr/>
        </p:nvCxnSpPr>
        <p:spPr>
          <a:xfrm flipH="1" flipV="1">
            <a:off x="3896744" y="2525774"/>
            <a:ext cx="1309056" cy="657782"/>
          </a:xfrm>
          <a:prstGeom prst="line">
            <a:avLst/>
          </a:prstGeom>
          <a:ln w="19050">
            <a:solidFill>
              <a:schemeClr val="accent3">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785C6330-FD01-2B31-87ED-4BFB261C5093}"/>
              </a:ext>
            </a:extLst>
          </p:cNvPr>
          <p:cNvCxnSpPr>
            <a:cxnSpLocks/>
            <a:endCxn id="25" idx="3"/>
          </p:cNvCxnSpPr>
          <p:nvPr/>
        </p:nvCxnSpPr>
        <p:spPr>
          <a:xfrm flipH="1">
            <a:off x="3896744" y="4258643"/>
            <a:ext cx="1309056" cy="645081"/>
          </a:xfrm>
          <a:prstGeom prst="line">
            <a:avLst/>
          </a:prstGeom>
          <a:ln w="19050">
            <a:solidFill>
              <a:schemeClr val="accent3">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1FDB4B3-16E6-D4AB-231C-BB6A72C798B1}"/>
              </a:ext>
            </a:extLst>
          </p:cNvPr>
          <p:cNvCxnSpPr>
            <a:cxnSpLocks/>
            <a:endCxn id="24" idx="3"/>
          </p:cNvCxnSpPr>
          <p:nvPr/>
        </p:nvCxnSpPr>
        <p:spPr>
          <a:xfrm flipH="1" flipV="1">
            <a:off x="3896744" y="3714749"/>
            <a:ext cx="1309056" cy="6350"/>
          </a:xfrm>
          <a:prstGeom prst="line">
            <a:avLst/>
          </a:prstGeom>
          <a:ln w="19050">
            <a:solidFill>
              <a:schemeClr val="accent3">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3D40D8F4-4185-881D-C41F-61E6530B6306}"/>
              </a:ext>
            </a:extLst>
          </p:cNvPr>
          <p:cNvCxnSpPr>
            <a:cxnSpLocks/>
            <a:endCxn id="31" idx="1"/>
          </p:cNvCxnSpPr>
          <p:nvPr/>
        </p:nvCxnSpPr>
        <p:spPr>
          <a:xfrm flipV="1">
            <a:off x="6892925" y="2524688"/>
            <a:ext cx="1402331" cy="658868"/>
          </a:xfrm>
          <a:prstGeom prst="line">
            <a:avLst/>
          </a:prstGeom>
          <a:ln w="19050">
            <a:solidFill>
              <a:schemeClr val="accent3">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EA554181-FE3C-D69A-41F1-A394DE53AF22}"/>
              </a:ext>
            </a:extLst>
          </p:cNvPr>
          <p:cNvCxnSpPr>
            <a:cxnSpLocks/>
            <a:endCxn id="33" idx="1"/>
          </p:cNvCxnSpPr>
          <p:nvPr/>
        </p:nvCxnSpPr>
        <p:spPr>
          <a:xfrm>
            <a:off x="6883001" y="4258643"/>
            <a:ext cx="1412255" cy="643995"/>
          </a:xfrm>
          <a:prstGeom prst="line">
            <a:avLst/>
          </a:prstGeom>
          <a:ln w="19050">
            <a:solidFill>
              <a:schemeClr val="accent3">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537304A-6A80-7CAA-1DE3-956ECA73975F}"/>
              </a:ext>
            </a:extLst>
          </p:cNvPr>
          <p:cNvCxnSpPr>
            <a:cxnSpLocks/>
            <a:endCxn id="32" idx="1"/>
          </p:cNvCxnSpPr>
          <p:nvPr/>
        </p:nvCxnSpPr>
        <p:spPr>
          <a:xfrm flipV="1">
            <a:off x="6892925" y="3713663"/>
            <a:ext cx="1402331" cy="1086"/>
          </a:xfrm>
          <a:prstGeom prst="line">
            <a:avLst/>
          </a:prstGeom>
          <a:ln w="19050">
            <a:solidFill>
              <a:schemeClr val="accent3">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22" name="Rectangle: Rounded Corners 21">
            <a:extLst>
              <a:ext uri="{FF2B5EF4-FFF2-40B4-BE49-F238E27FC236}">
                <a16:creationId xmlns:a16="http://schemas.microsoft.com/office/drawing/2014/main" id="{CAFBAAE5-B9D7-9E3E-813A-2C03BA9ACAE1}"/>
              </a:ext>
            </a:extLst>
          </p:cNvPr>
          <p:cNvSpPr/>
          <p:nvPr/>
        </p:nvSpPr>
        <p:spPr>
          <a:xfrm>
            <a:off x="1793690" y="2021774"/>
            <a:ext cx="2103054" cy="1008000"/>
          </a:xfrm>
          <a:prstGeom prst="roundRect">
            <a:avLst/>
          </a:prstGeom>
          <a:solidFill>
            <a:schemeClr val="accent6">
              <a:lumMod val="10000"/>
              <a:lumOff val="9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i="1" dirty="0">
                <a:solidFill>
                  <a:schemeClr val="tx1"/>
                </a:solidFill>
                <a:latin typeface="Cambria" panose="02040503050406030204" pitchFamily="18" charset="0"/>
                <a:ea typeface="Cambria" panose="02040503050406030204" pitchFamily="18" charset="0"/>
              </a:rPr>
              <a:t>Increased Volume of claims</a:t>
            </a:r>
          </a:p>
        </p:txBody>
      </p:sp>
      <p:sp>
        <p:nvSpPr>
          <p:cNvPr id="24" name="Rectangle: Rounded Corners 23">
            <a:extLst>
              <a:ext uri="{FF2B5EF4-FFF2-40B4-BE49-F238E27FC236}">
                <a16:creationId xmlns:a16="http://schemas.microsoft.com/office/drawing/2014/main" id="{E5E63706-2C56-8038-25E1-81FC16F35B8B}"/>
              </a:ext>
            </a:extLst>
          </p:cNvPr>
          <p:cNvSpPr/>
          <p:nvPr/>
        </p:nvSpPr>
        <p:spPr>
          <a:xfrm>
            <a:off x="1793690" y="3210749"/>
            <a:ext cx="2103054" cy="1008000"/>
          </a:xfrm>
          <a:prstGeom prst="roundRect">
            <a:avLst/>
          </a:prstGeom>
          <a:solidFill>
            <a:schemeClr val="accent6">
              <a:lumMod val="10000"/>
              <a:lumOff val="9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i="1" dirty="0">
                <a:solidFill>
                  <a:schemeClr val="tx1"/>
                </a:solidFill>
                <a:latin typeface="Cambria" panose="02040503050406030204" pitchFamily="18" charset="0"/>
                <a:ea typeface="Cambria" panose="02040503050406030204" pitchFamily="18" charset="0"/>
              </a:rPr>
              <a:t>Lack of Standardized processes</a:t>
            </a:r>
          </a:p>
        </p:txBody>
      </p:sp>
      <p:sp>
        <p:nvSpPr>
          <p:cNvPr id="25" name="Rectangle: Rounded Corners 24">
            <a:extLst>
              <a:ext uri="{FF2B5EF4-FFF2-40B4-BE49-F238E27FC236}">
                <a16:creationId xmlns:a16="http://schemas.microsoft.com/office/drawing/2014/main" id="{E48ACBC4-A390-9E89-55D7-B77B3A8ECD68}"/>
              </a:ext>
            </a:extLst>
          </p:cNvPr>
          <p:cNvSpPr/>
          <p:nvPr/>
        </p:nvSpPr>
        <p:spPr>
          <a:xfrm>
            <a:off x="1793690" y="4399724"/>
            <a:ext cx="2103054" cy="1008000"/>
          </a:xfrm>
          <a:prstGeom prst="roundRect">
            <a:avLst/>
          </a:prstGeom>
          <a:solidFill>
            <a:schemeClr val="accent6">
              <a:lumMod val="10000"/>
              <a:lumOff val="9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i="1" dirty="0">
                <a:solidFill>
                  <a:schemeClr val="tx1"/>
                </a:solidFill>
                <a:latin typeface="Cambria" panose="02040503050406030204" pitchFamily="18" charset="0"/>
                <a:ea typeface="Cambria" panose="02040503050406030204" pitchFamily="18" charset="0"/>
              </a:rPr>
              <a:t>Increased Litigation Costs</a:t>
            </a:r>
          </a:p>
        </p:txBody>
      </p:sp>
      <p:sp>
        <p:nvSpPr>
          <p:cNvPr id="31" name="Rectangle: Rounded Corners 30">
            <a:extLst>
              <a:ext uri="{FF2B5EF4-FFF2-40B4-BE49-F238E27FC236}">
                <a16:creationId xmlns:a16="http://schemas.microsoft.com/office/drawing/2014/main" id="{CACFDD36-C815-1822-5494-4E26C9D446BD}"/>
              </a:ext>
            </a:extLst>
          </p:cNvPr>
          <p:cNvSpPr/>
          <p:nvPr/>
        </p:nvSpPr>
        <p:spPr>
          <a:xfrm>
            <a:off x="8295256" y="2020688"/>
            <a:ext cx="2103054" cy="1008000"/>
          </a:xfrm>
          <a:prstGeom prst="roundRect">
            <a:avLst/>
          </a:prstGeom>
          <a:solidFill>
            <a:schemeClr val="accent6">
              <a:lumMod val="10000"/>
              <a:lumOff val="9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i="1" dirty="0">
                <a:solidFill>
                  <a:schemeClr val="tx1"/>
                </a:solidFill>
                <a:latin typeface="Cambria" panose="02040503050406030204" pitchFamily="18" charset="0"/>
                <a:ea typeface="Cambria" panose="02040503050406030204" pitchFamily="18" charset="0"/>
              </a:rPr>
              <a:t>Advancement of Technology</a:t>
            </a:r>
          </a:p>
        </p:txBody>
      </p:sp>
      <p:sp>
        <p:nvSpPr>
          <p:cNvPr id="32" name="Rectangle: Rounded Corners 31">
            <a:extLst>
              <a:ext uri="{FF2B5EF4-FFF2-40B4-BE49-F238E27FC236}">
                <a16:creationId xmlns:a16="http://schemas.microsoft.com/office/drawing/2014/main" id="{85DE2E27-7CE2-7516-8214-F2D95344D8E5}"/>
              </a:ext>
            </a:extLst>
          </p:cNvPr>
          <p:cNvSpPr/>
          <p:nvPr/>
        </p:nvSpPr>
        <p:spPr>
          <a:xfrm>
            <a:off x="8295256" y="3209663"/>
            <a:ext cx="2103054" cy="1008000"/>
          </a:xfrm>
          <a:prstGeom prst="roundRect">
            <a:avLst/>
          </a:prstGeom>
          <a:solidFill>
            <a:schemeClr val="accent6">
              <a:lumMod val="10000"/>
              <a:lumOff val="9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i="1" dirty="0">
                <a:solidFill>
                  <a:schemeClr val="tx1"/>
                </a:solidFill>
                <a:latin typeface="Cambria" panose="02040503050406030204" pitchFamily="18" charset="0"/>
                <a:ea typeface="Cambria" panose="02040503050406030204" pitchFamily="18" charset="0"/>
              </a:rPr>
              <a:t>Increased Fraud Risks</a:t>
            </a:r>
          </a:p>
        </p:txBody>
      </p:sp>
      <p:sp>
        <p:nvSpPr>
          <p:cNvPr id="33" name="Rectangle: Rounded Corners 32">
            <a:extLst>
              <a:ext uri="{FF2B5EF4-FFF2-40B4-BE49-F238E27FC236}">
                <a16:creationId xmlns:a16="http://schemas.microsoft.com/office/drawing/2014/main" id="{9F570AE5-1215-ED25-E3C1-B1FC8DAC877C}"/>
              </a:ext>
            </a:extLst>
          </p:cNvPr>
          <p:cNvSpPr/>
          <p:nvPr/>
        </p:nvSpPr>
        <p:spPr>
          <a:xfrm>
            <a:off x="8295256" y="4398638"/>
            <a:ext cx="2103054" cy="1008000"/>
          </a:xfrm>
          <a:prstGeom prst="roundRect">
            <a:avLst/>
          </a:prstGeom>
          <a:solidFill>
            <a:schemeClr val="accent6">
              <a:lumMod val="10000"/>
              <a:lumOff val="9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i="1" dirty="0">
                <a:solidFill>
                  <a:schemeClr val="tx1"/>
                </a:solidFill>
                <a:latin typeface="Cambria" panose="02040503050406030204" pitchFamily="18" charset="0"/>
                <a:ea typeface="Cambria" panose="02040503050406030204" pitchFamily="18" charset="0"/>
              </a:rPr>
              <a:t>Enhanced Competition</a:t>
            </a:r>
            <a:endParaRPr lang="en-IN" i="1" dirty="0">
              <a:solidFill>
                <a:schemeClr val="tx1"/>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495144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148A4D-91AA-FF58-57E8-4F8F3AE5C315}"/>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59E6967D-20C4-3C8F-BA2F-A5E38BFD9A39}"/>
              </a:ext>
            </a:extLst>
          </p:cNvPr>
          <p:cNvSpPr>
            <a:spLocks noGrp="1"/>
          </p:cNvSpPr>
          <p:nvPr>
            <p:ph type="title"/>
          </p:nvPr>
        </p:nvSpPr>
        <p:spPr>
          <a:xfrm>
            <a:off x="484632" y="274955"/>
            <a:ext cx="11119538" cy="1115434"/>
          </a:xfrm>
        </p:spPr>
        <p:txBody>
          <a:bodyPr/>
          <a:lstStyle/>
          <a:p>
            <a:pPr algn="just"/>
            <a:r>
              <a:rPr lang="en-US" sz="3200" dirty="0">
                <a:solidFill>
                  <a:srgbClr val="034EA2"/>
                </a:solidFill>
                <a:latin typeface="Cambria" panose="02040503050406030204" pitchFamily="18" charset="0"/>
                <a:ea typeface="Cambria" panose="02040503050406030204" pitchFamily="18" charset="0"/>
              </a:rPr>
              <a:t>CHALLENGES IN MOTOR INSURANCE UNDERWRITING</a:t>
            </a:r>
          </a:p>
        </p:txBody>
      </p:sp>
      <p:sp>
        <p:nvSpPr>
          <p:cNvPr id="4" name="Footer Placeholder 3">
            <a:extLst>
              <a:ext uri="{FF2B5EF4-FFF2-40B4-BE49-F238E27FC236}">
                <a16:creationId xmlns:a16="http://schemas.microsoft.com/office/drawing/2014/main" id="{B386E477-ABBC-CEC1-351C-AC7AD1AFB91D}"/>
              </a:ext>
            </a:extLst>
          </p:cNvPr>
          <p:cNvSpPr>
            <a:spLocks noGrp="1"/>
          </p:cNvSpPr>
          <p:nvPr>
            <p:ph type="ftr" sz="quarter" idx="28"/>
          </p:nvPr>
        </p:nvSpPr>
        <p:spPr>
          <a:xfrm>
            <a:off x="484632" y="6341745"/>
            <a:ext cx="2430018" cy="365125"/>
          </a:xfrm>
        </p:spPr>
        <p:txBody>
          <a:bodyPr/>
          <a:lstStyle/>
          <a:p>
            <a:r>
              <a:rPr lang="en-US" b="1" dirty="0">
                <a:latin typeface="Cambria" panose="02040503050406030204" pitchFamily="18" charset="0"/>
                <a:ea typeface="Cambria" panose="02040503050406030204" pitchFamily="18" charset="0"/>
              </a:rPr>
              <a:t>Motor Insurance Underwriting</a:t>
            </a:r>
          </a:p>
        </p:txBody>
      </p:sp>
      <p:sp>
        <p:nvSpPr>
          <p:cNvPr id="5" name="Slide Number Placeholder 4">
            <a:extLst>
              <a:ext uri="{FF2B5EF4-FFF2-40B4-BE49-F238E27FC236}">
                <a16:creationId xmlns:a16="http://schemas.microsoft.com/office/drawing/2014/main" id="{451C31DD-1518-9966-3C24-7A4F397D6245}"/>
              </a:ext>
            </a:extLst>
          </p:cNvPr>
          <p:cNvSpPr>
            <a:spLocks noGrp="1"/>
          </p:cNvSpPr>
          <p:nvPr>
            <p:ph type="sldNum" sz="quarter" idx="29"/>
          </p:nvPr>
        </p:nvSpPr>
        <p:spPr>
          <a:xfrm>
            <a:off x="11194169" y="6341745"/>
            <a:ext cx="458592" cy="365125"/>
          </a:xfrm>
        </p:spPr>
        <p:txBody>
          <a:bodyPr/>
          <a:lstStyle/>
          <a:p>
            <a:fld id="{47FEACEE-25B4-4A2D-B147-27296E36371D}" type="slidenum">
              <a:rPr lang="en-US" altLang="zh-CN" b="1" smtClean="0">
                <a:latin typeface="Cambria" panose="02040503050406030204" pitchFamily="18" charset="0"/>
                <a:ea typeface="Cambria" panose="02040503050406030204" pitchFamily="18" charset="0"/>
              </a:rPr>
              <a:pPr/>
              <a:t>7</a:t>
            </a:fld>
            <a:endParaRPr lang="en-US" altLang="zh-CN" b="1" dirty="0">
              <a:latin typeface="Cambria" panose="02040503050406030204" pitchFamily="18" charset="0"/>
              <a:ea typeface="Cambria" panose="02040503050406030204" pitchFamily="18" charset="0"/>
            </a:endParaRPr>
          </a:p>
        </p:txBody>
      </p:sp>
      <p:sp>
        <p:nvSpPr>
          <p:cNvPr id="2" name="Text Placeholder 28">
            <a:extLst>
              <a:ext uri="{FF2B5EF4-FFF2-40B4-BE49-F238E27FC236}">
                <a16:creationId xmlns:a16="http://schemas.microsoft.com/office/drawing/2014/main" id="{2B168A62-D453-DAD0-C734-79B53339A93E}"/>
              </a:ext>
            </a:extLst>
          </p:cNvPr>
          <p:cNvSpPr txBox="1">
            <a:spLocks/>
          </p:cNvSpPr>
          <p:nvPr/>
        </p:nvSpPr>
        <p:spPr>
          <a:xfrm>
            <a:off x="484632" y="1647827"/>
            <a:ext cx="11119538" cy="4229098"/>
          </a:xfrm>
          <a:prstGeom prst="rect">
            <a:avLst/>
          </a:prstGeom>
        </p:spPr>
        <p:txBody>
          <a:bodyPr vert="horz" lIns="91440" tIns="45720" rIns="91440" bIns="45720" rtlCol="0" anchor="t">
            <a:noAutofit/>
          </a:bodyPr>
          <a:lstStyle>
            <a:defPPr>
              <a:defRPr lang="zh-CN"/>
            </a:defPPr>
            <a:lvl1pPr marL="0" algn="l" defTabSz="914400" rtl="0" eaLnBrk="1" latinLnBrk="0" hangingPunct="1">
              <a:defRPr sz="12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lgn="just">
              <a:spcAft>
                <a:spcPts val="1600"/>
              </a:spcAft>
              <a:buClr>
                <a:srgbClr val="034EA2"/>
              </a:buClr>
              <a:buFont typeface="Wingdings" panose="05000000000000000000" pitchFamily="2" charset="2"/>
              <a:buChar char="§"/>
            </a:pPr>
            <a:r>
              <a:rPr lang="en-US" altLang="zh-CN" sz="3200" dirty="0">
                <a:latin typeface="Cambria" panose="02040503050406030204" pitchFamily="18" charset="0"/>
                <a:ea typeface="Cambria" panose="02040503050406030204" pitchFamily="18" charset="0"/>
              </a:rPr>
              <a:t>Adverse Selection</a:t>
            </a:r>
          </a:p>
          <a:p>
            <a:pPr marL="457200" indent="-457200" algn="just">
              <a:spcAft>
                <a:spcPts val="1600"/>
              </a:spcAft>
              <a:buClr>
                <a:srgbClr val="034EA2"/>
              </a:buClr>
              <a:buFont typeface="Wingdings" panose="05000000000000000000" pitchFamily="2" charset="2"/>
              <a:buChar char="§"/>
            </a:pPr>
            <a:r>
              <a:rPr lang="en-US" altLang="zh-CN" sz="3200" dirty="0">
                <a:latin typeface="Cambria" panose="02040503050406030204" pitchFamily="18" charset="0"/>
                <a:ea typeface="Cambria" panose="02040503050406030204" pitchFamily="18" charset="0"/>
              </a:rPr>
              <a:t>Moral Hazard</a:t>
            </a:r>
          </a:p>
          <a:p>
            <a:pPr marL="457200" indent="-457200" algn="just">
              <a:spcAft>
                <a:spcPts val="1600"/>
              </a:spcAft>
              <a:buClr>
                <a:srgbClr val="034EA2"/>
              </a:buClr>
              <a:buFont typeface="Wingdings" panose="05000000000000000000" pitchFamily="2" charset="2"/>
              <a:buChar char="§"/>
            </a:pPr>
            <a:r>
              <a:rPr lang="en-US" altLang="zh-CN" sz="3200" dirty="0">
                <a:latin typeface="Cambria" panose="02040503050406030204" pitchFamily="18" charset="0"/>
                <a:ea typeface="Cambria" panose="02040503050406030204" pitchFamily="18" charset="0"/>
              </a:rPr>
              <a:t>Asymmetric Information</a:t>
            </a:r>
          </a:p>
        </p:txBody>
      </p:sp>
      <p:cxnSp>
        <p:nvCxnSpPr>
          <p:cNvPr id="9" name="Straight Connector 8">
            <a:extLst>
              <a:ext uri="{FF2B5EF4-FFF2-40B4-BE49-F238E27FC236}">
                <a16:creationId xmlns:a16="http://schemas.microsoft.com/office/drawing/2014/main" id="{C1B05C8C-FD6A-CD60-D35A-B57036C8CDE9}"/>
              </a:ext>
            </a:extLst>
          </p:cNvPr>
          <p:cNvCxnSpPr>
            <a:cxnSpLocks/>
          </p:cNvCxnSpPr>
          <p:nvPr/>
        </p:nvCxnSpPr>
        <p:spPr>
          <a:xfrm>
            <a:off x="484632" y="1314450"/>
            <a:ext cx="11119538" cy="0"/>
          </a:xfrm>
          <a:prstGeom prst="line">
            <a:avLst/>
          </a:prstGeom>
          <a:ln w="38100">
            <a:solidFill>
              <a:schemeClr val="accent3">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5" name="Picture 2" descr="United India Insurance Company - Wikipedia">
            <a:extLst>
              <a:ext uri="{FF2B5EF4-FFF2-40B4-BE49-F238E27FC236}">
                <a16:creationId xmlns:a16="http://schemas.microsoft.com/office/drawing/2014/main" id="{C2D95C2F-5C94-8408-44D2-949C340128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4532" y="6300380"/>
            <a:ext cx="582936" cy="447854"/>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Straight Connector 15">
            <a:extLst>
              <a:ext uri="{FF2B5EF4-FFF2-40B4-BE49-F238E27FC236}">
                <a16:creationId xmlns:a16="http://schemas.microsoft.com/office/drawing/2014/main" id="{7ABE5E6D-6B36-55EE-53A8-7CD7173F5ADF}"/>
              </a:ext>
            </a:extLst>
          </p:cNvPr>
          <p:cNvCxnSpPr>
            <a:cxnSpLocks/>
          </p:cNvCxnSpPr>
          <p:nvPr/>
        </p:nvCxnSpPr>
        <p:spPr>
          <a:xfrm>
            <a:off x="484632" y="6238875"/>
            <a:ext cx="11119538" cy="0"/>
          </a:xfrm>
          <a:prstGeom prst="line">
            <a:avLst/>
          </a:prstGeom>
          <a:ln w="19050">
            <a:solidFill>
              <a:schemeClr val="accent3">
                <a:lumMod val="50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37552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DA4424-2D0E-7222-8F1F-3C625EF9B953}"/>
            </a:ext>
          </a:extLst>
        </p:cNvPr>
        <p:cNvGrpSpPr/>
        <p:nvPr/>
      </p:nvGrpSpPr>
      <p:grpSpPr>
        <a:xfrm>
          <a:off x="0" y="0"/>
          <a:ext cx="0" cy="0"/>
          <a:chOff x="0" y="0"/>
          <a:chExt cx="0" cy="0"/>
        </a:xfrm>
      </p:grpSpPr>
      <p:sp>
        <p:nvSpPr>
          <p:cNvPr id="2" name="Text Placeholder 28">
            <a:extLst>
              <a:ext uri="{FF2B5EF4-FFF2-40B4-BE49-F238E27FC236}">
                <a16:creationId xmlns:a16="http://schemas.microsoft.com/office/drawing/2014/main" id="{C464BBF2-B219-308B-87A8-37B56EC418CC}"/>
              </a:ext>
            </a:extLst>
          </p:cNvPr>
          <p:cNvSpPr txBox="1">
            <a:spLocks/>
          </p:cNvSpPr>
          <p:nvPr/>
        </p:nvSpPr>
        <p:spPr>
          <a:xfrm>
            <a:off x="484632" y="1647827"/>
            <a:ext cx="11119538" cy="4229098"/>
          </a:xfrm>
          <a:prstGeom prst="rect">
            <a:avLst/>
          </a:prstGeom>
        </p:spPr>
        <p:txBody>
          <a:bodyPr vert="horz" lIns="91440" tIns="45720" rIns="91440" bIns="45720" rtlCol="0" anchor="t">
            <a:noAutofit/>
          </a:bodyPr>
          <a:lstStyle>
            <a:defPPr>
              <a:defRPr lang="zh-CN"/>
            </a:defPPr>
            <a:lvl1pPr marL="0" algn="l" defTabSz="914400" rtl="0" eaLnBrk="1" latinLnBrk="0" hangingPunct="1">
              <a:defRPr sz="12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spcAft>
                <a:spcPts val="1600"/>
              </a:spcAft>
              <a:buClr>
                <a:srgbClr val="034EA2"/>
              </a:buClr>
            </a:pPr>
            <a:r>
              <a:rPr lang="en-US" altLang="zh-CN" sz="2400" dirty="0">
                <a:latin typeface="Cambria" panose="02040503050406030204" pitchFamily="18" charset="0"/>
                <a:ea typeface="Cambria" panose="02040503050406030204" pitchFamily="18" charset="0"/>
              </a:rPr>
              <a:t>Motor insurance policy is a contract of indemnity by Insurance company.  It complies with all the essentials of a Contract as per Indian Contract Act, 1872 such as:</a:t>
            </a:r>
          </a:p>
          <a:p>
            <a:pPr>
              <a:spcAft>
                <a:spcPts val="1600"/>
              </a:spcAft>
              <a:buClr>
                <a:srgbClr val="034EA2"/>
              </a:buClr>
            </a:pPr>
            <a:r>
              <a:rPr lang="en-US" altLang="zh-CN" sz="2400" b="1" spc="300" dirty="0">
                <a:latin typeface="Cambria" panose="02040503050406030204" pitchFamily="18" charset="0"/>
                <a:ea typeface="Cambria" panose="02040503050406030204" pitchFamily="18" charset="0"/>
              </a:rPr>
              <a:t>     OFFER AND ACCEPTANCE</a:t>
            </a:r>
          </a:p>
          <a:p>
            <a:pPr>
              <a:spcAft>
                <a:spcPts val="1600"/>
              </a:spcAft>
              <a:buClr>
                <a:srgbClr val="034EA2"/>
              </a:buClr>
            </a:pPr>
            <a:r>
              <a:rPr lang="en-US" altLang="zh-CN" sz="2400" b="1" spc="300" dirty="0">
                <a:latin typeface="Cambria" panose="02040503050406030204" pitchFamily="18" charset="0"/>
                <a:ea typeface="Cambria" panose="02040503050406030204" pitchFamily="18" charset="0"/>
              </a:rPr>
              <a:t>     CONSIDERATION</a:t>
            </a:r>
          </a:p>
          <a:p>
            <a:pPr>
              <a:spcAft>
                <a:spcPts val="1600"/>
              </a:spcAft>
              <a:buClr>
                <a:srgbClr val="034EA2"/>
              </a:buClr>
            </a:pPr>
            <a:r>
              <a:rPr lang="en-US" altLang="zh-CN" sz="2400" b="1" spc="300" dirty="0">
                <a:latin typeface="Cambria" panose="02040503050406030204" pitchFamily="18" charset="0"/>
                <a:ea typeface="Cambria" panose="02040503050406030204" pitchFamily="18" charset="0"/>
              </a:rPr>
              <a:t>     LEGALITY TO THE CONTRACT</a:t>
            </a:r>
          </a:p>
          <a:p>
            <a:pPr>
              <a:spcAft>
                <a:spcPts val="1600"/>
              </a:spcAft>
              <a:buClr>
                <a:srgbClr val="034EA2"/>
              </a:buClr>
            </a:pPr>
            <a:r>
              <a:rPr lang="en-US" altLang="zh-CN" sz="2400" b="1" spc="300" dirty="0">
                <a:latin typeface="Cambria" panose="02040503050406030204" pitchFamily="18" charset="0"/>
                <a:ea typeface="Cambria" panose="02040503050406030204" pitchFamily="18" charset="0"/>
              </a:rPr>
              <a:t>     CAPACITY TO THE CONTRACT</a:t>
            </a:r>
          </a:p>
          <a:p>
            <a:pPr>
              <a:spcAft>
                <a:spcPts val="1600"/>
              </a:spcAft>
              <a:buClr>
                <a:srgbClr val="034EA2"/>
              </a:buClr>
            </a:pPr>
            <a:r>
              <a:rPr lang="en-US" altLang="zh-CN" sz="2400" b="1" spc="300" dirty="0">
                <a:latin typeface="Cambria" panose="02040503050406030204" pitchFamily="18" charset="0"/>
                <a:ea typeface="Cambria" panose="02040503050406030204" pitchFamily="18" charset="0"/>
              </a:rPr>
              <a:t>     PERFORMANCE OF THE CONTRACT</a:t>
            </a:r>
          </a:p>
        </p:txBody>
      </p:sp>
      <p:sp>
        <p:nvSpPr>
          <p:cNvPr id="10" name="Title 9">
            <a:extLst>
              <a:ext uri="{FF2B5EF4-FFF2-40B4-BE49-F238E27FC236}">
                <a16:creationId xmlns:a16="http://schemas.microsoft.com/office/drawing/2014/main" id="{6D2B483A-10E7-3CF4-10A0-BBE6679D5422}"/>
              </a:ext>
            </a:extLst>
          </p:cNvPr>
          <p:cNvSpPr>
            <a:spLocks noGrp="1"/>
          </p:cNvSpPr>
          <p:nvPr>
            <p:ph type="title"/>
          </p:nvPr>
        </p:nvSpPr>
        <p:spPr>
          <a:xfrm>
            <a:off x="484632" y="274955"/>
            <a:ext cx="11119538" cy="1115434"/>
          </a:xfrm>
        </p:spPr>
        <p:txBody>
          <a:bodyPr/>
          <a:lstStyle/>
          <a:p>
            <a:pPr algn="just"/>
            <a:r>
              <a:rPr lang="en-US" sz="3600" dirty="0">
                <a:solidFill>
                  <a:srgbClr val="034EA2"/>
                </a:solidFill>
                <a:latin typeface="Cambria" panose="02040503050406030204" pitchFamily="18" charset="0"/>
                <a:ea typeface="Cambria" panose="02040503050406030204" pitchFamily="18" charset="0"/>
              </a:rPr>
              <a:t>MOTOR INSURANCE CONTRACT</a:t>
            </a:r>
          </a:p>
        </p:txBody>
      </p:sp>
      <p:sp>
        <p:nvSpPr>
          <p:cNvPr id="4" name="Footer Placeholder 3">
            <a:extLst>
              <a:ext uri="{FF2B5EF4-FFF2-40B4-BE49-F238E27FC236}">
                <a16:creationId xmlns:a16="http://schemas.microsoft.com/office/drawing/2014/main" id="{BE8F8F8E-2C60-3962-9DA4-8017CB67F5FC}"/>
              </a:ext>
            </a:extLst>
          </p:cNvPr>
          <p:cNvSpPr>
            <a:spLocks noGrp="1"/>
          </p:cNvSpPr>
          <p:nvPr>
            <p:ph type="ftr" sz="quarter" idx="28"/>
          </p:nvPr>
        </p:nvSpPr>
        <p:spPr>
          <a:xfrm>
            <a:off x="484632" y="6341745"/>
            <a:ext cx="2430018" cy="365125"/>
          </a:xfrm>
        </p:spPr>
        <p:txBody>
          <a:bodyPr/>
          <a:lstStyle/>
          <a:p>
            <a:r>
              <a:rPr lang="en-US" b="1" dirty="0">
                <a:latin typeface="Cambria" panose="02040503050406030204" pitchFamily="18" charset="0"/>
                <a:ea typeface="Cambria" panose="02040503050406030204" pitchFamily="18" charset="0"/>
              </a:rPr>
              <a:t>Motor Insurance Underwriting</a:t>
            </a:r>
          </a:p>
        </p:txBody>
      </p:sp>
      <p:sp>
        <p:nvSpPr>
          <p:cNvPr id="5" name="Slide Number Placeholder 4">
            <a:extLst>
              <a:ext uri="{FF2B5EF4-FFF2-40B4-BE49-F238E27FC236}">
                <a16:creationId xmlns:a16="http://schemas.microsoft.com/office/drawing/2014/main" id="{05673F67-5060-353E-4225-79FCF9C85853}"/>
              </a:ext>
            </a:extLst>
          </p:cNvPr>
          <p:cNvSpPr>
            <a:spLocks noGrp="1"/>
          </p:cNvSpPr>
          <p:nvPr>
            <p:ph type="sldNum" sz="quarter" idx="29"/>
          </p:nvPr>
        </p:nvSpPr>
        <p:spPr>
          <a:xfrm>
            <a:off x="11194169" y="6341745"/>
            <a:ext cx="458592" cy="365125"/>
          </a:xfrm>
        </p:spPr>
        <p:txBody>
          <a:bodyPr/>
          <a:lstStyle/>
          <a:p>
            <a:fld id="{47FEACEE-25B4-4A2D-B147-27296E36371D}" type="slidenum">
              <a:rPr lang="en-US" altLang="zh-CN" b="1" smtClean="0">
                <a:latin typeface="Cambria" panose="02040503050406030204" pitchFamily="18" charset="0"/>
                <a:ea typeface="Cambria" panose="02040503050406030204" pitchFamily="18" charset="0"/>
              </a:rPr>
              <a:pPr/>
              <a:t>8</a:t>
            </a:fld>
            <a:endParaRPr lang="en-US" altLang="zh-CN" b="1" dirty="0">
              <a:latin typeface="Cambria" panose="02040503050406030204" pitchFamily="18" charset="0"/>
              <a:ea typeface="Cambria" panose="02040503050406030204" pitchFamily="18" charset="0"/>
            </a:endParaRPr>
          </a:p>
        </p:txBody>
      </p:sp>
      <p:cxnSp>
        <p:nvCxnSpPr>
          <p:cNvPr id="9" name="Straight Connector 8">
            <a:extLst>
              <a:ext uri="{FF2B5EF4-FFF2-40B4-BE49-F238E27FC236}">
                <a16:creationId xmlns:a16="http://schemas.microsoft.com/office/drawing/2014/main" id="{6F1E19D9-1607-8597-6DF1-23BC6727B6C3}"/>
              </a:ext>
            </a:extLst>
          </p:cNvPr>
          <p:cNvCxnSpPr>
            <a:cxnSpLocks/>
          </p:cNvCxnSpPr>
          <p:nvPr/>
        </p:nvCxnSpPr>
        <p:spPr>
          <a:xfrm>
            <a:off x="484632" y="1314450"/>
            <a:ext cx="11119538" cy="0"/>
          </a:xfrm>
          <a:prstGeom prst="line">
            <a:avLst/>
          </a:prstGeom>
          <a:ln w="38100">
            <a:solidFill>
              <a:schemeClr val="accent3">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5" name="Picture 2" descr="United India Insurance Company - Wikipedia">
            <a:extLst>
              <a:ext uri="{FF2B5EF4-FFF2-40B4-BE49-F238E27FC236}">
                <a16:creationId xmlns:a16="http://schemas.microsoft.com/office/drawing/2014/main" id="{FFF10CA8-99C7-EADC-B975-D0AC28E3846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4532" y="6300380"/>
            <a:ext cx="582936" cy="447854"/>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Straight Connector 15">
            <a:extLst>
              <a:ext uri="{FF2B5EF4-FFF2-40B4-BE49-F238E27FC236}">
                <a16:creationId xmlns:a16="http://schemas.microsoft.com/office/drawing/2014/main" id="{6B972367-F3F4-7679-9C49-0C392AA62E4E}"/>
              </a:ext>
            </a:extLst>
          </p:cNvPr>
          <p:cNvCxnSpPr>
            <a:cxnSpLocks/>
          </p:cNvCxnSpPr>
          <p:nvPr/>
        </p:nvCxnSpPr>
        <p:spPr>
          <a:xfrm>
            <a:off x="484632" y="6238875"/>
            <a:ext cx="11119538" cy="0"/>
          </a:xfrm>
          <a:prstGeom prst="line">
            <a:avLst/>
          </a:prstGeom>
          <a:ln w="19050">
            <a:solidFill>
              <a:schemeClr val="accent3">
                <a:lumMod val="5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6" name="Graphic 5" descr="Badge 1 outline">
            <a:extLst>
              <a:ext uri="{FF2B5EF4-FFF2-40B4-BE49-F238E27FC236}">
                <a16:creationId xmlns:a16="http://schemas.microsoft.com/office/drawing/2014/main" id="{0DD8807C-4D83-C755-CFFB-BD693701059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3607" y="2909101"/>
            <a:ext cx="540000" cy="540000"/>
          </a:xfrm>
          <a:prstGeom prst="rect">
            <a:avLst/>
          </a:prstGeom>
        </p:spPr>
      </p:pic>
      <p:pic>
        <p:nvPicPr>
          <p:cNvPr id="8" name="Graphic 7" descr="Badge 5 outline">
            <a:extLst>
              <a:ext uri="{FF2B5EF4-FFF2-40B4-BE49-F238E27FC236}">
                <a16:creationId xmlns:a16="http://schemas.microsoft.com/office/drawing/2014/main" id="{EDBB66CE-E5BB-B8E3-2561-83C0F1C751B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43607" y="5186363"/>
            <a:ext cx="540000" cy="540000"/>
          </a:xfrm>
          <a:prstGeom prst="rect">
            <a:avLst/>
          </a:prstGeom>
        </p:spPr>
      </p:pic>
      <p:pic>
        <p:nvPicPr>
          <p:cNvPr id="12" name="Graphic 11" descr="Badge 4 outline">
            <a:extLst>
              <a:ext uri="{FF2B5EF4-FFF2-40B4-BE49-F238E27FC236}">
                <a16:creationId xmlns:a16="http://schemas.microsoft.com/office/drawing/2014/main" id="{979C0651-95E5-2C5D-58C7-BE0F7786EA6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43607" y="4600838"/>
            <a:ext cx="540000" cy="540000"/>
          </a:xfrm>
          <a:prstGeom prst="rect">
            <a:avLst/>
          </a:prstGeom>
        </p:spPr>
      </p:pic>
      <p:pic>
        <p:nvPicPr>
          <p:cNvPr id="14" name="Graphic 13" descr="Badge 3 outline">
            <a:extLst>
              <a:ext uri="{FF2B5EF4-FFF2-40B4-BE49-F238E27FC236}">
                <a16:creationId xmlns:a16="http://schemas.microsoft.com/office/drawing/2014/main" id="{5F32538B-3D91-8987-A7DF-6B6408A82AE2}"/>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43607" y="4052888"/>
            <a:ext cx="540000" cy="540000"/>
          </a:xfrm>
          <a:prstGeom prst="rect">
            <a:avLst/>
          </a:prstGeom>
        </p:spPr>
      </p:pic>
      <p:pic>
        <p:nvPicPr>
          <p:cNvPr id="18" name="Graphic 17" descr="Badge outline">
            <a:extLst>
              <a:ext uri="{FF2B5EF4-FFF2-40B4-BE49-F238E27FC236}">
                <a16:creationId xmlns:a16="http://schemas.microsoft.com/office/drawing/2014/main" id="{53FCC5F8-FECA-B227-9E98-9A97ED061D10}"/>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443607" y="3471863"/>
            <a:ext cx="540000" cy="540000"/>
          </a:xfrm>
          <a:prstGeom prst="rect">
            <a:avLst/>
          </a:prstGeom>
        </p:spPr>
      </p:pic>
    </p:spTree>
    <p:extLst>
      <p:ext uri="{BB962C8B-B14F-4D97-AF65-F5344CB8AC3E}">
        <p14:creationId xmlns:p14="http://schemas.microsoft.com/office/powerpoint/2010/main" val="23048960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75A2C5-7CEB-6960-BCA3-807045A1FE1B}"/>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E57B5652-ABF5-BB07-4E04-E7CEE869FDEE}"/>
              </a:ext>
            </a:extLst>
          </p:cNvPr>
          <p:cNvSpPr>
            <a:spLocks noGrp="1"/>
          </p:cNvSpPr>
          <p:nvPr>
            <p:ph type="title"/>
          </p:nvPr>
        </p:nvSpPr>
        <p:spPr>
          <a:xfrm>
            <a:off x="484632" y="274955"/>
            <a:ext cx="11119538" cy="1115434"/>
          </a:xfrm>
        </p:spPr>
        <p:txBody>
          <a:bodyPr/>
          <a:lstStyle/>
          <a:p>
            <a:pPr algn="just"/>
            <a:r>
              <a:rPr lang="en-US" sz="3600" dirty="0">
                <a:solidFill>
                  <a:srgbClr val="034EA2"/>
                </a:solidFill>
                <a:latin typeface="Cambria" panose="02040503050406030204" pitchFamily="18" charset="0"/>
                <a:ea typeface="Cambria" panose="02040503050406030204" pitchFamily="18" charset="0"/>
              </a:rPr>
              <a:t>PRINCIPLES OF MOTOR INSURANCE</a:t>
            </a:r>
          </a:p>
        </p:txBody>
      </p:sp>
      <p:sp>
        <p:nvSpPr>
          <p:cNvPr id="4" name="Footer Placeholder 3">
            <a:extLst>
              <a:ext uri="{FF2B5EF4-FFF2-40B4-BE49-F238E27FC236}">
                <a16:creationId xmlns:a16="http://schemas.microsoft.com/office/drawing/2014/main" id="{195221A5-BB35-F759-791F-F2E1EB1ED4A3}"/>
              </a:ext>
            </a:extLst>
          </p:cNvPr>
          <p:cNvSpPr>
            <a:spLocks noGrp="1"/>
          </p:cNvSpPr>
          <p:nvPr>
            <p:ph type="ftr" sz="quarter" idx="28"/>
          </p:nvPr>
        </p:nvSpPr>
        <p:spPr>
          <a:xfrm>
            <a:off x="484632" y="6341745"/>
            <a:ext cx="2430018" cy="365125"/>
          </a:xfrm>
        </p:spPr>
        <p:txBody>
          <a:bodyPr/>
          <a:lstStyle/>
          <a:p>
            <a:r>
              <a:rPr lang="en-US" b="1" dirty="0">
                <a:latin typeface="Cambria" panose="02040503050406030204" pitchFamily="18" charset="0"/>
                <a:ea typeface="Cambria" panose="02040503050406030204" pitchFamily="18" charset="0"/>
              </a:rPr>
              <a:t>Motor Insurance Underwriting</a:t>
            </a:r>
          </a:p>
        </p:txBody>
      </p:sp>
      <p:sp>
        <p:nvSpPr>
          <p:cNvPr id="5" name="Slide Number Placeholder 4">
            <a:extLst>
              <a:ext uri="{FF2B5EF4-FFF2-40B4-BE49-F238E27FC236}">
                <a16:creationId xmlns:a16="http://schemas.microsoft.com/office/drawing/2014/main" id="{532CAE02-EE1A-1E72-E5E9-46E3DD00AD7C}"/>
              </a:ext>
            </a:extLst>
          </p:cNvPr>
          <p:cNvSpPr>
            <a:spLocks noGrp="1"/>
          </p:cNvSpPr>
          <p:nvPr>
            <p:ph type="sldNum" sz="quarter" idx="29"/>
          </p:nvPr>
        </p:nvSpPr>
        <p:spPr>
          <a:xfrm>
            <a:off x="11194169" y="6341745"/>
            <a:ext cx="458592" cy="365125"/>
          </a:xfrm>
        </p:spPr>
        <p:txBody>
          <a:bodyPr/>
          <a:lstStyle/>
          <a:p>
            <a:fld id="{47FEACEE-25B4-4A2D-B147-27296E36371D}" type="slidenum">
              <a:rPr lang="en-US" altLang="zh-CN" b="1" smtClean="0">
                <a:latin typeface="Cambria" panose="02040503050406030204" pitchFamily="18" charset="0"/>
                <a:ea typeface="Cambria" panose="02040503050406030204" pitchFamily="18" charset="0"/>
              </a:rPr>
              <a:pPr/>
              <a:t>9</a:t>
            </a:fld>
            <a:endParaRPr lang="en-US" altLang="zh-CN" b="1" dirty="0">
              <a:latin typeface="Cambria" panose="02040503050406030204" pitchFamily="18" charset="0"/>
              <a:ea typeface="Cambria" panose="02040503050406030204" pitchFamily="18" charset="0"/>
            </a:endParaRPr>
          </a:p>
        </p:txBody>
      </p:sp>
      <p:sp>
        <p:nvSpPr>
          <p:cNvPr id="2" name="Text Placeholder 28">
            <a:extLst>
              <a:ext uri="{FF2B5EF4-FFF2-40B4-BE49-F238E27FC236}">
                <a16:creationId xmlns:a16="http://schemas.microsoft.com/office/drawing/2014/main" id="{D906DE50-2C1A-C8DC-48F1-E9B977A359D7}"/>
              </a:ext>
            </a:extLst>
          </p:cNvPr>
          <p:cNvSpPr txBox="1">
            <a:spLocks/>
          </p:cNvSpPr>
          <p:nvPr/>
        </p:nvSpPr>
        <p:spPr>
          <a:xfrm>
            <a:off x="484632" y="1647827"/>
            <a:ext cx="11119538" cy="4229098"/>
          </a:xfrm>
          <a:prstGeom prst="rect">
            <a:avLst/>
          </a:prstGeom>
        </p:spPr>
        <p:txBody>
          <a:bodyPr vert="horz" lIns="91440" tIns="45720" rIns="91440" bIns="45720" rtlCol="0" anchor="t">
            <a:noAutofit/>
          </a:bodyPr>
          <a:lstStyle>
            <a:defPPr>
              <a:defRPr lang="zh-CN"/>
            </a:defPPr>
            <a:lvl1pPr marL="0" algn="l" defTabSz="914400" rtl="0" eaLnBrk="1" latinLnBrk="0" hangingPunct="1">
              <a:defRPr sz="12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lgn="just">
              <a:spcAft>
                <a:spcPts val="1600"/>
              </a:spcAft>
              <a:buClr>
                <a:srgbClr val="034EA2"/>
              </a:buClr>
              <a:buFont typeface="Wingdings" panose="05000000000000000000" pitchFamily="2" charset="2"/>
              <a:buChar char="§"/>
            </a:pPr>
            <a:r>
              <a:rPr lang="en-US" altLang="zh-CN" sz="2400" b="1" dirty="0">
                <a:latin typeface="Cambria" panose="02040503050406030204" pitchFamily="18" charset="0"/>
                <a:ea typeface="Cambria" panose="02040503050406030204" pitchFamily="18" charset="0"/>
              </a:rPr>
              <a:t>Utmost Good Faith</a:t>
            </a:r>
            <a:r>
              <a:rPr lang="en-US" altLang="zh-CN" sz="2400" dirty="0">
                <a:latin typeface="Cambria" panose="02040503050406030204" pitchFamily="18" charset="0"/>
                <a:ea typeface="Cambria" panose="02040503050406030204" pitchFamily="18" charset="0"/>
              </a:rPr>
              <a:t>: Proposal form is mandatory.  Declaration clause, Contractual duty of Utmost good faith. Declaration becomes warranties</a:t>
            </a:r>
          </a:p>
          <a:p>
            <a:pPr marL="457200" indent="-457200" algn="just">
              <a:buClr>
                <a:srgbClr val="034EA2"/>
              </a:buClr>
              <a:buFont typeface="Wingdings" panose="05000000000000000000" pitchFamily="2" charset="2"/>
              <a:buChar char="§"/>
            </a:pPr>
            <a:r>
              <a:rPr lang="en-US" altLang="zh-CN" sz="2400" b="1" dirty="0">
                <a:latin typeface="Cambria" panose="02040503050406030204" pitchFamily="18" charset="0"/>
                <a:ea typeface="Cambria" panose="02040503050406030204" pitchFamily="18" charset="0"/>
              </a:rPr>
              <a:t>Insurable Interest</a:t>
            </a:r>
            <a:r>
              <a:rPr lang="en-US" altLang="zh-CN" sz="2400" dirty="0">
                <a:latin typeface="Cambria" panose="02040503050406030204" pitchFamily="18" charset="0"/>
                <a:ea typeface="Cambria" panose="02040503050406030204" pitchFamily="18" charset="0"/>
              </a:rPr>
              <a:t>: Insured's legal right to insure. Parties to the contract are-Owner, Seller, buyer, Hire purchase, hypothecation, joint owners, Motor traders, Hotel owners, Legal heirs and Users</a:t>
            </a:r>
          </a:p>
          <a:p>
            <a:pPr algn="just">
              <a:buClr>
                <a:srgbClr val="034EA2"/>
              </a:buClr>
            </a:pPr>
            <a:endParaRPr lang="en-US" altLang="zh-CN" sz="2600" dirty="0">
              <a:latin typeface="Cambria" panose="02040503050406030204" pitchFamily="18" charset="0"/>
              <a:ea typeface="Cambria" panose="02040503050406030204" pitchFamily="18" charset="0"/>
            </a:endParaRPr>
          </a:p>
          <a:p>
            <a:pPr algn="ctr">
              <a:spcAft>
                <a:spcPts val="1600"/>
              </a:spcAft>
              <a:buClr>
                <a:srgbClr val="034EA2"/>
              </a:buClr>
            </a:pPr>
            <a:r>
              <a:rPr lang="en-US" altLang="zh-CN" sz="2400" b="1" dirty="0">
                <a:latin typeface="Cambria" panose="02040503050406030204" pitchFamily="18" charset="0"/>
                <a:ea typeface="Cambria" panose="02040503050406030204" pitchFamily="18" charset="0"/>
              </a:rPr>
              <a:t>Difference between Hire purchase and Hypothecation</a:t>
            </a:r>
            <a:endParaRPr lang="en-US" altLang="zh-CN" sz="2400" dirty="0">
              <a:latin typeface="Cambria" panose="02040503050406030204" pitchFamily="18" charset="0"/>
              <a:ea typeface="Cambria" panose="02040503050406030204" pitchFamily="18" charset="0"/>
            </a:endParaRPr>
          </a:p>
        </p:txBody>
      </p:sp>
      <p:cxnSp>
        <p:nvCxnSpPr>
          <p:cNvPr id="9" name="Straight Connector 8">
            <a:extLst>
              <a:ext uri="{FF2B5EF4-FFF2-40B4-BE49-F238E27FC236}">
                <a16:creationId xmlns:a16="http://schemas.microsoft.com/office/drawing/2014/main" id="{2FEC4177-B548-E0FA-FD11-BA7D69C5E2BE}"/>
              </a:ext>
            </a:extLst>
          </p:cNvPr>
          <p:cNvCxnSpPr>
            <a:cxnSpLocks/>
          </p:cNvCxnSpPr>
          <p:nvPr/>
        </p:nvCxnSpPr>
        <p:spPr>
          <a:xfrm>
            <a:off x="484632" y="1314450"/>
            <a:ext cx="11119538" cy="0"/>
          </a:xfrm>
          <a:prstGeom prst="line">
            <a:avLst/>
          </a:prstGeom>
          <a:ln w="38100">
            <a:solidFill>
              <a:schemeClr val="accent3">
                <a:lumMod val="5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5" name="Picture 2" descr="United India Insurance Company - Wikipedia">
            <a:extLst>
              <a:ext uri="{FF2B5EF4-FFF2-40B4-BE49-F238E27FC236}">
                <a16:creationId xmlns:a16="http://schemas.microsoft.com/office/drawing/2014/main" id="{2B378FAC-7E36-6ECE-AB58-A1F343B2A5B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4532" y="6300380"/>
            <a:ext cx="582936" cy="447854"/>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Straight Connector 15">
            <a:extLst>
              <a:ext uri="{FF2B5EF4-FFF2-40B4-BE49-F238E27FC236}">
                <a16:creationId xmlns:a16="http://schemas.microsoft.com/office/drawing/2014/main" id="{8C767909-5346-4D43-AAA7-8E8C9ABD47CB}"/>
              </a:ext>
            </a:extLst>
          </p:cNvPr>
          <p:cNvCxnSpPr>
            <a:cxnSpLocks/>
          </p:cNvCxnSpPr>
          <p:nvPr/>
        </p:nvCxnSpPr>
        <p:spPr>
          <a:xfrm>
            <a:off x="484632" y="6238875"/>
            <a:ext cx="11119538" cy="0"/>
          </a:xfrm>
          <a:prstGeom prst="line">
            <a:avLst/>
          </a:prstGeom>
          <a:ln w="19050">
            <a:solidFill>
              <a:schemeClr val="accent3">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 name="Text Placeholder 28">
            <a:extLst>
              <a:ext uri="{FF2B5EF4-FFF2-40B4-BE49-F238E27FC236}">
                <a16:creationId xmlns:a16="http://schemas.microsoft.com/office/drawing/2014/main" id="{3A283811-F51F-14D2-A4A3-4DF908038476}"/>
              </a:ext>
            </a:extLst>
          </p:cNvPr>
          <p:cNvSpPr txBox="1">
            <a:spLocks/>
          </p:cNvSpPr>
          <p:nvPr/>
        </p:nvSpPr>
        <p:spPr>
          <a:xfrm>
            <a:off x="484632" y="4610099"/>
            <a:ext cx="11119538" cy="1266825"/>
          </a:xfrm>
          <a:prstGeom prst="rect">
            <a:avLst/>
          </a:prstGeom>
        </p:spPr>
        <p:txBody>
          <a:bodyPr vert="horz" lIns="91440" tIns="45720" rIns="91440" bIns="45720" numCol="2" spcCol="720000" rtlCol="0" anchor="t">
            <a:noAutofit/>
          </a:bodyPr>
          <a:lstStyle>
            <a:defPPr>
              <a:defRPr lang="zh-CN"/>
            </a:defPPr>
            <a:lvl1pPr marL="0" algn="l" defTabSz="914400" rtl="0" eaLnBrk="1" latinLnBrk="0" hangingPunct="1">
              <a:defRPr sz="1200" kern="1200">
                <a:solidFill>
                  <a:schemeClr val="accent6"/>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buClr>
                <a:srgbClr val="034EA2"/>
              </a:buClr>
            </a:pPr>
            <a:r>
              <a:rPr lang="en-US" altLang="zh-CN" sz="2400" b="1" dirty="0">
                <a:solidFill>
                  <a:srgbClr val="034EA2"/>
                </a:solidFill>
                <a:latin typeface="Cambria" panose="02040503050406030204" pitchFamily="18" charset="0"/>
                <a:ea typeface="Cambria" panose="02040503050406030204" pitchFamily="18" charset="0"/>
              </a:rPr>
              <a:t>HIRE PURCHASE</a:t>
            </a:r>
          </a:p>
          <a:p>
            <a:pPr algn="just">
              <a:buClr>
                <a:srgbClr val="034EA2"/>
              </a:buClr>
            </a:pPr>
            <a:r>
              <a:rPr lang="en-US" altLang="zh-CN" sz="2400" dirty="0">
                <a:latin typeface="Cambria" panose="02040503050406030204" pitchFamily="18" charset="0"/>
                <a:ea typeface="Cambria" panose="02040503050406030204" pitchFamily="18" charset="0"/>
              </a:rPr>
              <a:t>Financier to remain owner of the vehicle till last instalment is paid</a:t>
            </a:r>
          </a:p>
          <a:p>
            <a:pPr algn="r">
              <a:buClr>
                <a:srgbClr val="034EA2"/>
              </a:buClr>
            </a:pPr>
            <a:r>
              <a:rPr lang="en-US" altLang="zh-CN" sz="2400" b="1" dirty="0">
                <a:solidFill>
                  <a:srgbClr val="034EA2"/>
                </a:solidFill>
                <a:latin typeface="Cambria" panose="02040503050406030204" pitchFamily="18" charset="0"/>
                <a:ea typeface="Cambria" panose="02040503050406030204" pitchFamily="18" charset="0"/>
              </a:rPr>
              <a:t>HYPOTHECATION</a:t>
            </a:r>
          </a:p>
          <a:p>
            <a:pPr algn="r">
              <a:buClr>
                <a:srgbClr val="034EA2"/>
              </a:buClr>
            </a:pPr>
            <a:r>
              <a:rPr lang="en-US" altLang="zh-CN" sz="2400" dirty="0">
                <a:latin typeface="Cambria" panose="02040503050406030204" pitchFamily="18" charset="0"/>
                <a:ea typeface="Cambria" panose="02040503050406030204" pitchFamily="18" charset="0"/>
              </a:rPr>
              <a:t>The ownership of the vehicle is with the owner only</a:t>
            </a:r>
          </a:p>
        </p:txBody>
      </p:sp>
    </p:spTree>
    <p:extLst>
      <p:ext uri="{BB962C8B-B14F-4D97-AF65-F5344CB8AC3E}">
        <p14:creationId xmlns:p14="http://schemas.microsoft.com/office/powerpoint/2010/main" val="2046044995"/>
      </p:ext>
    </p:extLst>
  </p:cSld>
  <p:clrMapOvr>
    <a:masterClrMapping/>
  </p:clrMapOvr>
</p:sld>
</file>

<file path=ppt/theme/theme1.xml><?xml version="1.0" encoding="utf-8"?>
<a:theme xmlns:a="http://schemas.openxmlformats.org/drawingml/2006/main" name="Office 主题​​">
  <a:themeElements>
    <a:clrScheme name="Custom 9">
      <a:dk1>
        <a:srgbClr val="000000"/>
      </a:dk1>
      <a:lt1>
        <a:srgbClr val="FFFFFF"/>
      </a:lt1>
      <a:dk2>
        <a:srgbClr val="0F253E"/>
      </a:dk2>
      <a:lt2>
        <a:srgbClr val="E7E6E6"/>
      </a:lt2>
      <a:accent1>
        <a:srgbClr val="4472C4"/>
      </a:accent1>
      <a:accent2>
        <a:srgbClr val="B83803"/>
      </a:accent2>
      <a:accent3>
        <a:srgbClr val="DCD3CC"/>
      </a:accent3>
      <a:accent4>
        <a:srgbClr val="F79320"/>
      </a:accent4>
      <a:accent5>
        <a:srgbClr val="44668D"/>
      </a:accent5>
      <a:accent6>
        <a:srgbClr val="0F253E"/>
      </a:accent6>
      <a:hlink>
        <a:srgbClr val="AEC0D9"/>
      </a:hlink>
      <a:folHlink>
        <a:srgbClr val="B83903"/>
      </a:folHlink>
    </a:clrScheme>
    <a:fontScheme name="Custom 10">
      <a:majorFont>
        <a:latin typeface="Posterama Text Black"/>
        <a:ea typeface=""/>
        <a:cs typeface=""/>
      </a:majorFont>
      <a:minorFont>
        <a:latin typeface="Abad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marL="0" indent="0" algn="ctr">
          <a:lnSpc>
            <a:spcPct val="100000"/>
          </a:lnSpc>
          <a:spcBef>
            <a:spcPts val="0"/>
          </a:spcBef>
          <a:buFontTx/>
          <a:buNone/>
          <a:defRPr sz="1800" smtClean="0">
            <a:solidFill>
              <a:prstClr val="white"/>
            </a:solidFill>
            <a:latin typeface="Posterama" panose="020B0504020200020000" pitchFamily="34" charset="0"/>
            <a:ea typeface="微软雅黑"/>
            <a:cs typeface="Posterama" panose="020B0504020200020000" pitchFamily="34" charset="0"/>
          </a:defRPr>
        </a:defPPr>
      </a:lstStyle>
    </a:txDef>
  </a:objectDefaults>
  <a:extraClrSchemeLst/>
  <a:extLst>
    <a:ext uri="{05A4C25C-085E-4340-85A3-A5531E510DB2}">
      <thm15:themeFamily xmlns:thm15="http://schemas.microsoft.com/office/thememl/2012/main" name="Hexagon presentation light - tm89027928_Win22_jx_v15" id="{E4F720B1-AC3A-441F-B00A-6ECF71D2AB0C}" vid="{71933BEE-9DD7-4D62-B50F-A654080E9C93}"/>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4" ma:contentTypeDescription="Create a new document." ma:contentTypeScope="" ma:versionID="2d714a3296df14eba7a100bb665443ca">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49549bf45bfbbfb6cffed527380e77e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Props1.xml><?xml version="1.0" encoding="utf-8"?>
<ds:datastoreItem xmlns:ds="http://schemas.openxmlformats.org/officeDocument/2006/customXml" ds:itemID="{6F156100-9533-4411-B0C0-FA18F914F7B6}">
  <ds:schemaRefs>
    <ds:schemaRef ds:uri="http://schemas.microsoft.com/sharepoint/v3/contenttype/forms"/>
  </ds:schemaRefs>
</ds:datastoreItem>
</file>

<file path=customXml/itemProps2.xml><?xml version="1.0" encoding="utf-8"?>
<ds:datastoreItem xmlns:ds="http://schemas.openxmlformats.org/officeDocument/2006/customXml" ds:itemID="{76A4D1D3-B327-4D60-927D-26045FF4AF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2C81503-9DEF-42F3-A99B-D5E0223E195B}">
  <ds:schemaRefs>
    <ds:schemaRef ds:uri="http://schemas.microsoft.com/office/2006/metadata/properties"/>
    <ds:schemaRef ds:uri="http://schemas.microsoft.com/office/infopath/2007/PartnerControls"/>
    <ds:schemaRef ds:uri="http://schemas.microsoft.com/sharepoint/v3"/>
    <ds:schemaRef ds:uri="71af3243-3dd4-4a8d-8c0d-dd76da1f02a5"/>
    <ds:schemaRef ds:uri="230e9df3-be65-4c73-a93b-d1236ebd677e"/>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Hexagon presentation light</Template>
  <TotalTime>580</TotalTime>
  <Words>3945</Words>
  <Application>Microsoft Office PowerPoint</Application>
  <PresentationFormat>Widescreen</PresentationFormat>
  <Paragraphs>546</Paragraphs>
  <Slides>51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51</vt:i4>
      </vt:variant>
    </vt:vector>
  </HeadingPairs>
  <TitlesOfParts>
    <vt:vector size="60" baseType="lpstr">
      <vt:lpstr>等线</vt:lpstr>
      <vt:lpstr>Abadi</vt:lpstr>
      <vt:lpstr>Arial</vt:lpstr>
      <vt:lpstr>Calibri</vt:lpstr>
      <vt:lpstr>Cambria</vt:lpstr>
      <vt:lpstr>Posterama Text Black</vt:lpstr>
      <vt:lpstr>Posterama Text SemiBold</vt:lpstr>
      <vt:lpstr>Wingdings</vt:lpstr>
      <vt:lpstr>Office 主题​​</vt:lpstr>
      <vt:lpstr>MOTOR INSURANCE UNDERWRITING</vt:lpstr>
      <vt:lpstr>INTRODUCTION</vt:lpstr>
      <vt:lpstr>HISTORY OF MOTOR INSURANCE</vt:lpstr>
      <vt:lpstr>REGULATIONS &amp; PRACTICE OF MOTOR INSURANCE IN INDIA</vt:lpstr>
      <vt:lpstr>CURRENT SCENARIO</vt:lpstr>
      <vt:lpstr>NEW TRENDS IN MOTOR INSURANCE BUSINESS</vt:lpstr>
      <vt:lpstr>CHALLENGES IN MOTOR INSURANCE UNDERWRITING</vt:lpstr>
      <vt:lpstr>MOTOR INSURANCE CONTRACT</vt:lpstr>
      <vt:lpstr>PRINCIPLES OF MOTOR INSURANCE</vt:lpstr>
      <vt:lpstr>PRINCIPLES OF MOTOR INSURANCE</vt:lpstr>
      <vt:lpstr>PRINCIPLES OF MOTOR INSURANCE</vt:lpstr>
      <vt:lpstr>DEFINITION OF MOTOR VEHICLE</vt:lpstr>
      <vt:lpstr>UNDERWRITING MOTOR INSURANCE BUSINESS</vt:lpstr>
      <vt:lpstr>IMPORTANT FACTORS IN UNDERWRITING MOTOR INSURANCE BUSINESS</vt:lpstr>
      <vt:lpstr>BENEFITS OF PROPER U/W</vt:lpstr>
      <vt:lpstr>INDIA MOTOR TARIFF 2002</vt:lpstr>
      <vt:lpstr>INDIA MOTOR TARIFF 2002</vt:lpstr>
      <vt:lpstr>INDIA MOTOR TARIFF 2002</vt:lpstr>
      <vt:lpstr>INDIA MOTOR TARIFF 2002</vt:lpstr>
      <vt:lpstr>INDIA MOTOR TARIFF 2002</vt:lpstr>
      <vt:lpstr>INDIA MOTOR TARIFF 2002</vt:lpstr>
      <vt:lpstr>TYPES OF MOTOR VEHICLE FOR THE PURPOSE OF INSURANCE</vt:lpstr>
      <vt:lpstr>LIABILITY ONLY COVER VS LIABILITY COVER UNDER PACKAGE POLICY</vt:lpstr>
      <vt:lpstr>PRIVATE CAR AND TWO-WHEELER</vt:lpstr>
      <vt:lpstr>PRIVATE CAR AND TWO-WHEELER</vt:lpstr>
      <vt:lpstr>WHO IS DRIVER?</vt:lpstr>
      <vt:lpstr>SCOPE OF COVER UNDER SECTION 1 (OWN DAMAGE)</vt:lpstr>
      <vt:lpstr>EXCLUSIONS (RISKS NOT COVERED OR EXCLUDED)</vt:lpstr>
      <vt:lpstr>IN MOTOR CYCLE AND COMMERCIAL VEHICLE THERE ARE ADDITIONAL EXCLUSIONS:</vt:lpstr>
      <vt:lpstr>GENERAL EXCLUSIONS (APPLICABLE TO ALL SECTIONS)</vt:lpstr>
      <vt:lpstr>SECTION: 2  THIRD PARTY LIABILITY</vt:lpstr>
      <vt:lpstr>COMMERCIAL VEHICLES</vt:lpstr>
      <vt:lpstr>COMMERCIAL VEHICLES</vt:lpstr>
      <vt:lpstr>COMMERCIAL VEHICLES</vt:lpstr>
      <vt:lpstr>COMMERCIAL VEHICLES</vt:lpstr>
      <vt:lpstr>COMMERCIAL VEHICLES – UNDERWRITING FACTORS</vt:lpstr>
      <vt:lpstr>IMT – 21</vt:lpstr>
      <vt:lpstr>PowerPoint Presentation</vt:lpstr>
      <vt:lpstr>PowerPoint Presentation</vt:lpstr>
      <vt:lpstr>C. TARIFF FOR VEHICLES USED FOR CARRYING PASSENGERS FOR HEIR AND REWARD:</vt:lpstr>
      <vt:lpstr>CLASS D – MISC. CLASS OF VEHICLES – NON-MOTOR POLICIES</vt:lpstr>
      <vt:lpstr>Class D – Mobile Units - Risk of Overturning - IMT 47 is to be used in respect of the following mobile units</vt:lpstr>
      <vt:lpstr>MOTOR TRADE POLICES - TAKEN BY THE MOTOR DEALERS/DISTRIBUTORS</vt:lpstr>
      <vt:lpstr>MOTOR TRADE TRANSIT RISK (CLASS E)</vt:lpstr>
      <vt:lpstr>MOTOR TRADE ROAD RISK (CLASS F)</vt:lpstr>
      <vt:lpstr>MOTOR TRADE ROAD RISK (CLASS F)</vt:lpstr>
      <vt:lpstr>MOTOR TRADE - INTERNAL RISKS ONLY (CLASS G)</vt:lpstr>
      <vt:lpstr>PowerPoint Presentation</vt:lpstr>
      <vt:lpstr>PREMIUM RATES</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MOTOR INSURANCE UNDERWRITING</dc:title>
  <dc:creator>Tejo Gedela</dc:creator>
  <cp:lastModifiedBy>MUKE CHUGH</cp:lastModifiedBy>
  <cp:revision>126</cp:revision>
  <dcterms:created xsi:type="dcterms:W3CDTF">2025-12-05T14:39:34Z</dcterms:created>
  <dcterms:modified xsi:type="dcterms:W3CDTF">2025-12-06T04:22:35Z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